
<file path=[Content_Types].xml><?xml version="1.0" encoding="utf-8"?>
<Types xmlns="http://schemas.openxmlformats.org/package/2006/content-types"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56" r:id="rId3"/>
    <p:sldId id="263" r:id="rId5"/>
    <p:sldId id="264" r:id="rId6"/>
    <p:sldId id="259" r:id="rId7"/>
    <p:sldId id="275" r:id="rId8"/>
    <p:sldId id="284" r:id="rId9"/>
    <p:sldId id="282" r:id="rId10"/>
    <p:sldId id="285" r:id="rId11"/>
    <p:sldId id="272" r:id="rId12"/>
    <p:sldId id="286" r:id="rId13"/>
    <p:sldId id="289" r:id="rId14"/>
    <p:sldId id="290" r:id="rId15"/>
    <p:sldId id="291" r:id="rId16"/>
    <p:sldId id="293" r:id="rId17"/>
    <p:sldId id="287" r:id="rId18"/>
    <p:sldId id="294" r:id="rId19"/>
    <p:sldId id="288" r:id="rId20"/>
    <p:sldId id="271" r:id="rId21"/>
    <p:sldId id="280" r:id="rId22"/>
    <p:sldId id="257" r:id="rId23"/>
    <p:sldId id="277" r:id="rId24"/>
    <p:sldId id="305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091E"/>
    <a:srgbClr val="57668F"/>
    <a:srgbClr val="EFC161"/>
    <a:srgbClr val="586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1" autoAdjust="0"/>
    <p:restoredTop sz="94614" autoAdjust="0"/>
  </p:normalViewPr>
  <p:slideViewPr>
    <p:cSldViewPr snapToGrid="0">
      <p:cViewPr varScale="1">
        <p:scale>
          <a:sx n="64" d="100"/>
          <a:sy n="64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1D011-EC35-498F-ADE3-3197FF1A64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image" Target="../media/image3.png"/><Relationship Id="rId3" Type="http://schemas.openxmlformats.org/officeDocument/2006/relationships/tags" Target="../tags/tag5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../media/image3.png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image" Target="../media/image3.png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2.png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image" Target="../media/image5.png"/><Relationship Id="rId7" Type="http://schemas.openxmlformats.org/officeDocument/2006/relationships/tags" Target="../tags/tag78.xml"/><Relationship Id="rId6" Type="http://schemas.openxmlformats.org/officeDocument/2006/relationships/image" Target="../media/image4.png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image" Target="../media/image2.png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image" Target="../media/image4.png"/><Relationship Id="rId3" Type="http://schemas.openxmlformats.org/officeDocument/2006/relationships/tags" Target="../tags/tag85.xml"/><Relationship Id="rId2" Type="http://schemas.openxmlformats.org/officeDocument/2006/relationships/image" Target="../media/image2.png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../media/image6.png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image" Target="../media/image2.png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image" Target="../media/image8.png"/><Relationship Id="rId5" Type="http://schemas.openxmlformats.org/officeDocument/2006/relationships/tags" Target="../tags/tag102.xml"/><Relationship Id="rId4" Type="http://schemas.openxmlformats.org/officeDocument/2006/relationships/image" Target="../media/image7.png"/><Relationship Id="rId3" Type="http://schemas.openxmlformats.org/officeDocument/2006/relationships/tags" Target="../tags/tag101.xml"/><Relationship Id="rId2" Type="http://schemas.openxmlformats.org/officeDocument/2006/relationships/image" Target="../media/image2.png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9.png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image" Target="../media/image2.png"/><Relationship Id="rId12" Type="http://schemas.openxmlformats.org/officeDocument/2006/relationships/image" Target="../media/image5.png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image" Target="../media/image3.png"/><Relationship Id="rId3" Type="http://schemas.openxmlformats.org/officeDocument/2006/relationships/tags" Target="../tags/tag6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4.png"/><Relationship Id="rId3" Type="http://schemas.openxmlformats.org/officeDocument/2006/relationships/tags" Target="../tags/tag18.xml"/><Relationship Id="rId2" Type="http://schemas.openxmlformats.org/officeDocument/2006/relationships/image" Target="../media/image2.png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4.png"/><Relationship Id="rId3" Type="http://schemas.openxmlformats.org/officeDocument/2006/relationships/tags" Target="../tags/tag25.xml"/><Relationship Id="rId2" Type="http://schemas.openxmlformats.org/officeDocument/2006/relationships/image" Target="../media/image2.png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3.png"/><Relationship Id="rId3" Type="http://schemas.openxmlformats.org/officeDocument/2006/relationships/tags" Target="../tags/tag41.xml"/><Relationship Id="rId2" Type="http://schemas.openxmlformats.org/officeDocument/2006/relationships/image" Target="../media/image2.png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image" Target="../media/image3.png"/><Relationship Id="rId3" Type="http://schemas.openxmlformats.org/officeDocument/2006/relationships/tags" Target="../tags/tag48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346400" y="1486800"/>
            <a:ext cx="9504000" cy="1630800"/>
          </a:xfrm>
        </p:spPr>
        <p:txBody>
          <a:bodyPr lIns="90000" tIns="46800" rIns="90000" bIns="46800" anchor="t" anchorCtr="0">
            <a:normAutofit/>
          </a:bodyPr>
          <a:lstStyle>
            <a:lvl1pPr algn="ctr">
              <a:defRPr sz="10000" b="0" u="none" strike="noStrike" kern="1200" cap="none" spc="0" normalizeH="0" baseline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346400" y="3232987"/>
            <a:ext cx="9504000" cy="720324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3298190" y="5614035"/>
            <a:ext cx="5594985" cy="1243965"/>
          </a:xfrm>
          <a:custGeom>
            <a:avLst/>
            <a:gdLst>
              <a:gd name="connsiteX0" fmla="*/ 0 w 12192000"/>
              <a:gd name="connsiteY0" fmla="*/ 0 h 2710543"/>
              <a:gd name="connsiteX1" fmla="*/ 12192000 w 12192000"/>
              <a:gd name="connsiteY1" fmla="*/ 0 h 2710543"/>
              <a:gd name="connsiteX2" fmla="*/ 12192000 w 12192000"/>
              <a:gd name="connsiteY2" fmla="*/ 2710543 h 2710543"/>
              <a:gd name="connsiteX3" fmla="*/ 0 w 12192000"/>
              <a:gd name="connsiteY3" fmla="*/ 2710543 h 271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10543">
                <a:moveTo>
                  <a:pt x="0" y="0"/>
                </a:moveTo>
                <a:lnTo>
                  <a:pt x="12192000" y="0"/>
                </a:lnTo>
                <a:lnTo>
                  <a:pt x="12192000" y="2710543"/>
                </a:lnTo>
                <a:lnTo>
                  <a:pt x="0" y="2710543"/>
                </a:lnTo>
                <a:close/>
              </a:path>
            </a:pathLst>
          </a:cu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3"/>
            </p:custDataLst>
          </p:nvPr>
        </p:nvSpPr>
        <p:spPr>
          <a:xfrm>
            <a:off x="1346400" y="1486800"/>
            <a:ext cx="9504000" cy="16308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100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3298190" y="5614035"/>
            <a:ext cx="5594985" cy="1243965"/>
          </a:xfrm>
          <a:custGeom>
            <a:avLst/>
            <a:gdLst>
              <a:gd name="connsiteX0" fmla="*/ 0 w 12192000"/>
              <a:gd name="connsiteY0" fmla="*/ 0 h 2710543"/>
              <a:gd name="connsiteX1" fmla="*/ 12192000 w 12192000"/>
              <a:gd name="connsiteY1" fmla="*/ 0 h 2710543"/>
              <a:gd name="connsiteX2" fmla="*/ 12192000 w 12192000"/>
              <a:gd name="connsiteY2" fmla="*/ 2710543 h 2710543"/>
              <a:gd name="connsiteX3" fmla="*/ 0 w 12192000"/>
              <a:gd name="connsiteY3" fmla="*/ 2710543 h 271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10543">
                <a:moveTo>
                  <a:pt x="0" y="0"/>
                </a:moveTo>
                <a:lnTo>
                  <a:pt x="12192000" y="0"/>
                </a:lnTo>
                <a:lnTo>
                  <a:pt x="12192000" y="2710543"/>
                </a:lnTo>
                <a:lnTo>
                  <a:pt x="0" y="271054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 b="1" u="none" strike="noStrike" kern="1200" cap="none" spc="0" normalizeH="0" baseline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6596742" y="5614055"/>
            <a:ext cx="5595257" cy="1243946"/>
          </a:xfrm>
          <a:custGeom>
            <a:avLst/>
            <a:gdLst>
              <a:gd name="connsiteX0" fmla="*/ 0 w 12192000"/>
              <a:gd name="connsiteY0" fmla="*/ 0 h 2710543"/>
              <a:gd name="connsiteX1" fmla="*/ 12192000 w 12192000"/>
              <a:gd name="connsiteY1" fmla="*/ 0 h 2710543"/>
              <a:gd name="connsiteX2" fmla="*/ 12192000 w 12192000"/>
              <a:gd name="connsiteY2" fmla="*/ 2710543 h 2710543"/>
              <a:gd name="connsiteX3" fmla="*/ 0 w 12192000"/>
              <a:gd name="connsiteY3" fmla="*/ 2710543 h 271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10543">
                <a:moveTo>
                  <a:pt x="0" y="0"/>
                </a:moveTo>
                <a:lnTo>
                  <a:pt x="12192000" y="0"/>
                </a:lnTo>
                <a:lnTo>
                  <a:pt x="12192000" y="2710543"/>
                </a:lnTo>
                <a:lnTo>
                  <a:pt x="0" y="271054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1" u="none" strike="noStrike" kern="1200" cap="none" spc="0" normalizeH="0" baseline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13" name="组合 12"/>
          <p:cNvGrpSpPr/>
          <p:nvPr userDrawn="1">
            <p:custDataLst>
              <p:tags r:id="rId4"/>
            </p:custDataLst>
          </p:nvPr>
        </p:nvGrpSpPr>
        <p:grpSpPr>
          <a:xfrm>
            <a:off x="55245" y="4912360"/>
            <a:ext cx="12136755" cy="1945005"/>
            <a:chOff x="87" y="7736"/>
            <a:chExt cx="19113" cy="3063"/>
          </a:xfrm>
        </p:grpSpPr>
        <p:pic>
          <p:nvPicPr>
            <p:cNvPr id="11" name="图片 10"/>
            <p:cNvPicPr/>
            <p:nvPr userDrawn="1">
              <p:custDataLst>
                <p:tags r:id="rId5"/>
              </p:custDataLst>
            </p:nvPr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16540" y="8765"/>
              <a:ext cx="2660" cy="2035"/>
            </a:xfrm>
            <a:custGeom>
              <a:avLst/>
              <a:gdLst>
                <a:gd name="connsiteX0" fmla="*/ 874459 w 2249659"/>
                <a:gd name="connsiteY0" fmla="*/ 0 h 1721228"/>
                <a:gd name="connsiteX1" fmla="*/ 2249659 w 2249659"/>
                <a:gd name="connsiteY1" fmla="*/ 0 h 1721228"/>
                <a:gd name="connsiteX2" fmla="*/ 2249659 w 2249659"/>
                <a:gd name="connsiteY2" fmla="*/ 1721228 h 1721228"/>
                <a:gd name="connsiteX3" fmla="*/ 0 w 2249659"/>
                <a:gd name="connsiteY3" fmla="*/ 1721228 h 1721228"/>
                <a:gd name="connsiteX4" fmla="*/ 0 w 2249659"/>
                <a:gd name="connsiteY4" fmla="*/ 287913 h 1721228"/>
                <a:gd name="connsiteX5" fmla="*/ 874459 w 2249659"/>
                <a:gd name="connsiteY5" fmla="*/ 287913 h 172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9659" h="1721228">
                  <a:moveTo>
                    <a:pt x="874459" y="0"/>
                  </a:moveTo>
                  <a:lnTo>
                    <a:pt x="2249659" y="0"/>
                  </a:lnTo>
                  <a:lnTo>
                    <a:pt x="2249659" y="1721228"/>
                  </a:lnTo>
                  <a:lnTo>
                    <a:pt x="0" y="1721228"/>
                  </a:lnTo>
                  <a:lnTo>
                    <a:pt x="0" y="287913"/>
                  </a:lnTo>
                  <a:lnTo>
                    <a:pt x="874459" y="287913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87" y="7736"/>
              <a:ext cx="2160" cy="3037"/>
            </a:xfrm>
            <a:custGeom>
              <a:avLst/>
              <a:gdLst>
                <a:gd name="connsiteX0" fmla="*/ 0 w 1796144"/>
                <a:gd name="connsiteY0" fmla="*/ 0 h 2525486"/>
                <a:gd name="connsiteX1" fmla="*/ 1796144 w 1796144"/>
                <a:gd name="connsiteY1" fmla="*/ 0 h 2525486"/>
                <a:gd name="connsiteX2" fmla="*/ 1796144 w 1796144"/>
                <a:gd name="connsiteY2" fmla="*/ 2525486 h 2525486"/>
                <a:gd name="connsiteX3" fmla="*/ 0 w 1796144"/>
                <a:gd name="connsiteY3" fmla="*/ 2525486 h 25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144" h="2525486">
                  <a:moveTo>
                    <a:pt x="0" y="0"/>
                  </a:moveTo>
                  <a:lnTo>
                    <a:pt x="1796144" y="0"/>
                  </a:lnTo>
                  <a:lnTo>
                    <a:pt x="1796144" y="2525486"/>
                  </a:lnTo>
                  <a:lnTo>
                    <a:pt x="0" y="2525486"/>
                  </a:lnTo>
                  <a:close/>
                </a:path>
              </a:pathLst>
            </a:cu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u="none" strike="noStrike" kern="1200" cap="none" spc="0" normalizeH="0" baseline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/>
          <p:nvPr userDrawn="1">
            <p:custDataLst>
              <p:tags r:id="rId3"/>
            </p:custDataLst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0502900" y="5565775"/>
            <a:ext cx="1689100" cy="1292225"/>
          </a:xfrm>
          <a:custGeom>
            <a:avLst/>
            <a:gdLst>
              <a:gd name="connsiteX0" fmla="*/ 874459 w 2249659"/>
              <a:gd name="connsiteY0" fmla="*/ 0 h 1721228"/>
              <a:gd name="connsiteX1" fmla="*/ 2249659 w 2249659"/>
              <a:gd name="connsiteY1" fmla="*/ 0 h 1721228"/>
              <a:gd name="connsiteX2" fmla="*/ 2249659 w 2249659"/>
              <a:gd name="connsiteY2" fmla="*/ 1721228 h 1721228"/>
              <a:gd name="connsiteX3" fmla="*/ 0 w 2249659"/>
              <a:gd name="connsiteY3" fmla="*/ 1721228 h 1721228"/>
              <a:gd name="connsiteX4" fmla="*/ 0 w 2249659"/>
              <a:gd name="connsiteY4" fmla="*/ 287913 h 1721228"/>
              <a:gd name="connsiteX5" fmla="*/ 874459 w 2249659"/>
              <a:gd name="connsiteY5" fmla="*/ 287913 h 172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9659" h="1721228">
                <a:moveTo>
                  <a:pt x="874459" y="0"/>
                </a:moveTo>
                <a:lnTo>
                  <a:pt x="2249659" y="0"/>
                </a:lnTo>
                <a:lnTo>
                  <a:pt x="2249659" y="1721228"/>
                </a:lnTo>
                <a:lnTo>
                  <a:pt x="0" y="1721228"/>
                </a:lnTo>
                <a:lnTo>
                  <a:pt x="0" y="287913"/>
                </a:lnTo>
                <a:lnTo>
                  <a:pt x="874459" y="287913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u="none" strike="noStrike" kern="1200" cap="none" spc="0" normalizeH="0" baseline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screen"/>
          <a:srcRect/>
          <a:stretch>
            <a:fillRect/>
          </a:stretch>
        </p:blipFill>
        <p:spPr>
          <a:xfrm>
            <a:off x="9643200" y="5825841"/>
            <a:ext cx="2548800" cy="1032159"/>
          </a:xfrm>
          <a:custGeom>
            <a:avLst/>
            <a:gdLst>
              <a:gd name="connsiteX0" fmla="*/ 0 w 6585856"/>
              <a:gd name="connsiteY0" fmla="*/ 0 h 2667000"/>
              <a:gd name="connsiteX1" fmla="*/ 6585856 w 6585856"/>
              <a:gd name="connsiteY1" fmla="*/ 0 h 2667000"/>
              <a:gd name="connsiteX2" fmla="*/ 6585856 w 6585856"/>
              <a:gd name="connsiteY2" fmla="*/ 2667000 h 2667000"/>
              <a:gd name="connsiteX3" fmla="*/ 0 w 6585856"/>
              <a:gd name="connsiteY3" fmla="*/ 266700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85856" h="2667000">
                <a:moveTo>
                  <a:pt x="0" y="0"/>
                </a:moveTo>
                <a:lnTo>
                  <a:pt x="6585856" y="0"/>
                </a:lnTo>
                <a:lnTo>
                  <a:pt x="6585856" y="2667000"/>
                </a:lnTo>
                <a:lnTo>
                  <a:pt x="0" y="266700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u="none" strike="noStrike" kern="1200" cap="none" spc="0" normalizeH="0" baseline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1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0" y="5648400"/>
            <a:ext cx="1164739" cy="1209600"/>
          </a:xfrm>
          <a:custGeom>
            <a:avLst/>
            <a:gdLst>
              <a:gd name="connsiteX0" fmla="*/ 0 w 2419029"/>
              <a:gd name="connsiteY0" fmla="*/ 0 h 2512200"/>
              <a:gd name="connsiteX1" fmla="*/ 2419029 w 2419029"/>
              <a:gd name="connsiteY1" fmla="*/ 0 h 2512200"/>
              <a:gd name="connsiteX2" fmla="*/ 2419029 w 2419029"/>
              <a:gd name="connsiteY2" fmla="*/ 2512200 h 2512200"/>
              <a:gd name="connsiteX3" fmla="*/ 0 w 2419029"/>
              <a:gd name="connsiteY3" fmla="*/ 2512200 h 251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9029" h="2512200">
                <a:moveTo>
                  <a:pt x="0" y="0"/>
                </a:moveTo>
                <a:lnTo>
                  <a:pt x="2419029" y="0"/>
                </a:lnTo>
                <a:lnTo>
                  <a:pt x="2419029" y="2512200"/>
                </a:lnTo>
                <a:lnTo>
                  <a:pt x="0" y="2512200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screen"/>
          <a:srcRect/>
          <a:stretch>
            <a:fillRect/>
          </a:stretch>
        </p:blipFill>
        <p:spPr>
          <a:xfrm>
            <a:off x="1131425" y="5648400"/>
            <a:ext cx="1098317" cy="1209600"/>
          </a:xfrm>
          <a:custGeom>
            <a:avLst/>
            <a:gdLst>
              <a:gd name="connsiteX0" fmla="*/ 0 w 2471057"/>
              <a:gd name="connsiteY0" fmla="*/ 0 h 2721429"/>
              <a:gd name="connsiteX1" fmla="*/ 2471057 w 2471057"/>
              <a:gd name="connsiteY1" fmla="*/ 0 h 2721429"/>
              <a:gd name="connsiteX2" fmla="*/ 2471057 w 2471057"/>
              <a:gd name="connsiteY2" fmla="*/ 2721429 h 2721429"/>
              <a:gd name="connsiteX3" fmla="*/ 0 w 2471057"/>
              <a:gd name="connsiteY3" fmla="*/ 2721429 h 272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057" h="2721429">
                <a:moveTo>
                  <a:pt x="0" y="0"/>
                </a:moveTo>
                <a:lnTo>
                  <a:pt x="2471057" y="0"/>
                </a:lnTo>
                <a:lnTo>
                  <a:pt x="2471057" y="2721429"/>
                </a:lnTo>
                <a:lnTo>
                  <a:pt x="0" y="2721429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accent1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accent1"/>
              </a:solidFill>
              <a:latin typeface="Arial" panose="020B060402020202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screen"/>
          <a:srcRect/>
          <a:stretch>
            <a:fillRect/>
          </a:stretch>
        </p:blipFill>
        <p:spPr>
          <a:xfrm flipV="1">
            <a:off x="9424012" y="0"/>
            <a:ext cx="2560610" cy="2386800"/>
          </a:xfrm>
          <a:custGeom>
            <a:avLst/>
            <a:gdLst>
              <a:gd name="connsiteX0" fmla="*/ 0 w 2538772"/>
              <a:gd name="connsiteY0" fmla="*/ 0 h 2366442"/>
              <a:gd name="connsiteX1" fmla="*/ 2538772 w 2538772"/>
              <a:gd name="connsiteY1" fmla="*/ 0 h 2366442"/>
              <a:gd name="connsiteX2" fmla="*/ 2538772 w 2538772"/>
              <a:gd name="connsiteY2" fmla="*/ 2366442 h 2366442"/>
              <a:gd name="connsiteX3" fmla="*/ 0 w 2538772"/>
              <a:gd name="connsiteY3" fmla="*/ 2366442 h 236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772" h="2366442">
                <a:moveTo>
                  <a:pt x="0" y="0"/>
                </a:moveTo>
                <a:lnTo>
                  <a:pt x="2538772" y="0"/>
                </a:lnTo>
                <a:lnTo>
                  <a:pt x="2538772" y="2366442"/>
                </a:lnTo>
                <a:lnTo>
                  <a:pt x="0" y="2366442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u="none" strike="noStrike" kern="1200" cap="none" spc="0" normalizeH="0" baseline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cstate="screen"/>
          <a:srcRect/>
          <a:stretch>
            <a:fillRect/>
          </a:stretch>
        </p:blipFill>
        <p:spPr>
          <a:xfrm>
            <a:off x="55072" y="4328865"/>
            <a:ext cx="1786428" cy="2511824"/>
          </a:xfrm>
          <a:custGeom>
            <a:avLst/>
            <a:gdLst>
              <a:gd name="connsiteX0" fmla="*/ 0 w 1796144"/>
              <a:gd name="connsiteY0" fmla="*/ 0 h 2525486"/>
              <a:gd name="connsiteX1" fmla="*/ 1796144 w 1796144"/>
              <a:gd name="connsiteY1" fmla="*/ 0 h 2525486"/>
              <a:gd name="connsiteX2" fmla="*/ 1796144 w 1796144"/>
              <a:gd name="connsiteY2" fmla="*/ 2525486 h 2525486"/>
              <a:gd name="connsiteX3" fmla="*/ 0 w 1796144"/>
              <a:gd name="connsiteY3" fmla="*/ 2525486 h 252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6144" h="2525486">
                <a:moveTo>
                  <a:pt x="0" y="0"/>
                </a:moveTo>
                <a:lnTo>
                  <a:pt x="1796144" y="0"/>
                </a:lnTo>
                <a:lnTo>
                  <a:pt x="1796144" y="2525486"/>
                </a:lnTo>
                <a:lnTo>
                  <a:pt x="0" y="2525486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3298190" y="5614035"/>
            <a:ext cx="5594985" cy="1243965"/>
          </a:xfrm>
          <a:custGeom>
            <a:avLst/>
            <a:gdLst>
              <a:gd name="connsiteX0" fmla="*/ 0 w 12192000"/>
              <a:gd name="connsiteY0" fmla="*/ 0 h 2710543"/>
              <a:gd name="connsiteX1" fmla="*/ 12192000 w 12192000"/>
              <a:gd name="connsiteY1" fmla="*/ 0 h 2710543"/>
              <a:gd name="connsiteX2" fmla="*/ 12192000 w 12192000"/>
              <a:gd name="connsiteY2" fmla="*/ 2710543 h 2710543"/>
              <a:gd name="connsiteX3" fmla="*/ 0 w 12192000"/>
              <a:gd name="connsiteY3" fmla="*/ 2710543 h 271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10543">
                <a:moveTo>
                  <a:pt x="0" y="0"/>
                </a:moveTo>
                <a:lnTo>
                  <a:pt x="12192000" y="0"/>
                </a:lnTo>
                <a:lnTo>
                  <a:pt x="12192000" y="2710543"/>
                </a:lnTo>
                <a:lnTo>
                  <a:pt x="0" y="271054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 userDrawn="1">
            <p:custDataLst>
              <p:tags r:id="rId3"/>
            </p:custDataLst>
          </p:nvPr>
        </p:nvCxnSpPr>
        <p:spPr>
          <a:xfrm>
            <a:off x="4038600" y="3967335"/>
            <a:ext cx="4114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4"/>
            </p:custDataLst>
          </p:nvPr>
        </p:nvSpPr>
        <p:spPr>
          <a:xfrm>
            <a:off x="3870000" y="2066400"/>
            <a:ext cx="4453200" cy="1198800"/>
          </a:xfrm>
        </p:spPr>
        <p:txBody>
          <a:bodyPr lIns="90000" tIns="46800" rIns="90000" bIns="46800" anchor="ctr" anchorCtr="0">
            <a:normAutofit/>
          </a:bodyPr>
          <a:lstStyle>
            <a:lvl1pPr algn="ctr">
              <a:defRPr sz="7200" u="none" strike="noStrike" kern="1200" cap="none" spc="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 hasCustomPrompt="1"/>
            <p:custDataLst>
              <p:tags r:id="rId5"/>
            </p:custDataLst>
          </p:nvPr>
        </p:nvSpPr>
        <p:spPr>
          <a:xfrm>
            <a:off x="3870000" y="3340800"/>
            <a:ext cx="4453200" cy="522000"/>
          </a:xfrm>
        </p:spPr>
        <p:txBody>
          <a:bodyPr lIns="90000" tIns="46800" rIns="90000" bIns="46800" anchor="ctr">
            <a:normAutofit/>
          </a:bodyPr>
          <a:lstStyle>
            <a:lvl1pPr marL="0" indent="0" algn="dist" eaLnBrk="1" fontAlgn="auto" latinLnBrk="0" hangingPunct="1">
              <a:buNone/>
              <a:defRPr kumimoji="0" lang="zh-CN" altLang="en-US" sz="2800" b="0" i="0" u="none" strike="noStrike" kern="1200" cap="none" spc="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0502900" y="5565775"/>
            <a:ext cx="1689100" cy="1292225"/>
          </a:xfrm>
          <a:custGeom>
            <a:avLst/>
            <a:gdLst>
              <a:gd name="connsiteX0" fmla="*/ 874459 w 2249659"/>
              <a:gd name="connsiteY0" fmla="*/ 0 h 1721228"/>
              <a:gd name="connsiteX1" fmla="*/ 2249659 w 2249659"/>
              <a:gd name="connsiteY1" fmla="*/ 0 h 1721228"/>
              <a:gd name="connsiteX2" fmla="*/ 2249659 w 2249659"/>
              <a:gd name="connsiteY2" fmla="*/ 1721228 h 1721228"/>
              <a:gd name="connsiteX3" fmla="*/ 0 w 2249659"/>
              <a:gd name="connsiteY3" fmla="*/ 1721228 h 1721228"/>
              <a:gd name="connsiteX4" fmla="*/ 0 w 2249659"/>
              <a:gd name="connsiteY4" fmla="*/ 287913 h 1721228"/>
              <a:gd name="connsiteX5" fmla="*/ 874459 w 2249659"/>
              <a:gd name="connsiteY5" fmla="*/ 287913 h 172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9659" h="1721228">
                <a:moveTo>
                  <a:pt x="874459" y="0"/>
                </a:moveTo>
                <a:lnTo>
                  <a:pt x="2249659" y="0"/>
                </a:lnTo>
                <a:lnTo>
                  <a:pt x="2249659" y="1721228"/>
                </a:lnTo>
                <a:lnTo>
                  <a:pt x="0" y="1721228"/>
                </a:lnTo>
                <a:lnTo>
                  <a:pt x="0" y="287913"/>
                </a:lnTo>
                <a:lnTo>
                  <a:pt x="874459" y="28791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>
              <a:lnSpc>
                <a:spcPct val="130000"/>
              </a:lnSpc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2pPr>
            <a:lvl3pPr>
              <a:lnSpc>
                <a:spcPct val="130000"/>
              </a:lnSpc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3pPr>
            <a:lvl4pPr>
              <a:lnSpc>
                <a:spcPct val="130000"/>
              </a:lnSpc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4pPr>
            <a:lvl5pPr>
              <a:lnSpc>
                <a:spcPct val="130000"/>
              </a:lnSpc>
              <a:defRPr sz="160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10502900" y="5565775"/>
            <a:ext cx="1689100" cy="1292225"/>
          </a:xfrm>
          <a:custGeom>
            <a:avLst/>
            <a:gdLst>
              <a:gd name="connsiteX0" fmla="*/ 874459 w 2249659"/>
              <a:gd name="connsiteY0" fmla="*/ 0 h 1721228"/>
              <a:gd name="connsiteX1" fmla="*/ 2249659 w 2249659"/>
              <a:gd name="connsiteY1" fmla="*/ 0 h 1721228"/>
              <a:gd name="connsiteX2" fmla="*/ 2249659 w 2249659"/>
              <a:gd name="connsiteY2" fmla="*/ 1721228 h 1721228"/>
              <a:gd name="connsiteX3" fmla="*/ 0 w 2249659"/>
              <a:gd name="connsiteY3" fmla="*/ 1721228 h 1721228"/>
              <a:gd name="connsiteX4" fmla="*/ 0 w 2249659"/>
              <a:gd name="connsiteY4" fmla="*/ 287913 h 1721228"/>
              <a:gd name="connsiteX5" fmla="*/ 874459 w 2249659"/>
              <a:gd name="connsiteY5" fmla="*/ 287913 h 172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9659" h="1721228">
                <a:moveTo>
                  <a:pt x="874459" y="0"/>
                </a:moveTo>
                <a:lnTo>
                  <a:pt x="2249659" y="0"/>
                </a:lnTo>
                <a:lnTo>
                  <a:pt x="2249659" y="1721228"/>
                </a:lnTo>
                <a:lnTo>
                  <a:pt x="0" y="1721228"/>
                </a:lnTo>
                <a:lnTo>
                  <a:pt x="0" y="287913"/>
                </a:lnTo>
                <a:lnTo>
                  <a:pt x="874459" y="28791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3298190" y="5614035"/>
            <a:ext cx="5594985" cy="1243965"/>
          </a:xfrm>
          <a:custGeom>
            <a:avLst/>
            <a:gdLst>
              <a:gd name="connsiteX0" fmla="*/ 0 w 12192000"/>
              <a:gd name="connsiteY0" fmla="*/ 0 h 2710543"/>
              <a:gd name="connsiteX1" fmla="*/ 12192000 w 12192000"/>
              <a:gd name="connsiteY1" fmla="*/ 0 h 2710543"/>
              <a:gd name="connsiteX2" fmla="*/ 12192000 w 12192000"/>
              <a:gd name="connsiteY2" fmla="*/ 2710543 h 2710543"/>
              <a:gd name="connsiteX3" fmla="*/ 0 w 12192000"/>
              <a:gd name="connsiteY3" fmla="*/ 2710543 h 271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10543">
                <a:moveTo>
                  <a:pt x="0" y="0"/>
                </a:moveTo>
                <a:lnTo>
                  <a:pt x="12192000" y="0"/>
                </a:lnTo>
                <a:lnTo>
                  <a:pt x="12192000" y="2710543"/>
                </a:lnTo>
                <a:lnTo>
                  <a:pt x="0" y="2710543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cstate="screen"/>
          <a:srcRect/>
          <a:stretch>
            <a:fillRect/>
          </a:stretch>
        </p:blipFill>
        <p:spPr>
          <a:xfrm rot="5400000">
            <a:off x="-2175510" y="2769235"/>
            <a:ext cx="5594985" cy="1243965"/>
          </a:xfrm>
          <a:custGeom>
            <a:avLst/>
            <a:gdLst>
              <a:gd name="connsiteX0" fmla="*/ 0 w 12192000"/>
              <a:gd name="connsiteY0" fmla="*/ 0 h 2710543"/>
              <a:gd name="connsiteX1" fmla="*/ 12192000 w 12192000"/>
              <a:gd name="connsiteY1" fmla="*/ 0 h 2710543"/>
              <a:gd name="connsiteX2" fmla="*/ 12192000 w 12192000"/>
              <a:gd name="connsiteY2" fmla="*/ 2710543 h 2710543"/>
              <a:gd name="connsiteX3" fmla="*/ 0 w 12192000"/>
              <a:gd name="connsiteY3" fmla="*/ 2710543 h 271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10543">
                <a:moveTo>
                  <a:pt x="0" y="0"/>
                </a:moveTo>
                <a:lnTo>
                  <a:pt x="12192000" y="0"/>
                </a:lnTo>
                <a:lnTo>
                  <a:pt x="12192000" y="2710543"/>
                </a:lnTo>
                <a:lnTo>
                  <a:pt x="0" y="2710543"/>
                </a:lnTo>
                <a:close/>
              </a:path>
            </a:pathLst>
          </a:cu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5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6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marL="5143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9715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2pPr>
            <a:lvl3pPr marL="14287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3pPr>
            <a:lvl4pPr marL="18859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4pPr>
            <a:lvl5pPr marL="2343150" indent="-2857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•"/>
              <a:defRPr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u="none" strike="noStrike" kern="1200" cap="none" spc="0" normalizeH="0"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25.xml"/><Relationship Id="rId23" Type="http://schemas.openxmlformats.org/officeDocument/2006/relationships/tags" Target="../tags/tag124.xml"/><Relationship Id="rId22" Type="http://schemas.openxmlformats.org/officeDocument/2006/relationships/tags" Target="../tags/tag123.xml"/><Relationship Id="rId21" Type="http://schemas.openxmlformats.org/officeDocument/2006/relationships/tags" Target="../tags/tag122.xml"/><Relationship Id="rId20" Type="http://schemas.openxmlformats.org/officeDocument/2006/relationships/tags" Target="../tags/tag12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20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 u="none" strike="noStrike" kern="1200" cap="none" spc="0" normalizeH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 u="none" strike="noStrike" kern="1200" cap="none" spc="0" normalizeH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 u="none" strike="noStrike" kern="1200" cap="none" spc="0" normalizeH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5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7.xml"/><Relationship Id="rId3" Type="http://schemas.openxmlformats.org/officeDocument/2006/relationships/tags" Target="../tags/tag165.xml"/><Relationship Id="rId2" Type="http://schemas.openxmlformats.org/officeDocument/2006/relationships/image" Target="../media/image20.png"/><Relationship Id="rId1" Type="http://schemas.openxmlformats.org/officeDocument/2006/relationships/tags" Target="../tags/tag16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16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6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4.xml"/><Relationship Id="rId7" Type="http://schemas.openxmlformats.org/officeDocument/2006/relationships/tags" Target="../tags/tag172.xml"/><Relationship Id="rId6" Type="http://schemas.openxmlformats.org/officeDocument/2006/relationships/image" Target="../media/image2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3.png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7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image" Target="../media/image25.png"/><Relationship Id="rId1" Type="http://schemas.openxmlformats.org/officeDocument/2006/relationships/tags" Target="../tags/tag176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8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18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84.xml"/><Relationship Id="rId2" Type="http://schemas.openxmlformats.org/officeDocument/2006/relationships/image" Target="../media/image28.png"/><Relationship Id="rId1" Type="http://schemas.openxmlformats.org/officeDocument/2006/relationships/tags" Target="../tags/tag18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image" Target="../media/image12.png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image" Target="../media/image11.png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19" Type="http://schemas.openxmlformats.org/officeDocument/2006/relationships/themeOverride" Target="../theme/themeOverride2.xml"/><Relationship Id="rId18" Type="http://schemas.openxmlformats.org/officeDocument/2006/relationships/tags" Target="../tags/tag142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image" Target="../media/image13.png"/><Relationship Id="rId10" Type="http://schemas.openxmlformats.org/officeDocument/2006/relationships/tags" Target="../tags/tag135.xml"/><Relationship Id="rId1" Type="http://schemas.openxmlformats.org/officeDocument/2006/relationships/tags" Target="../tags/tag129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1.xml"/><Relationship Id="rId3" Type="http://schemas.openxmlformats.org/officeDocument/2006/relationships/themeOverride" Target="../theme/themeOverride9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0.xml"/><Relationship Id="rId6" Type="http://schemas.openxmlformats.org/officeDocument/2006/relationships/tags" Target="../tags/tag14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3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16.png"/><Relationship Id="rId1" Type="http://schemas.openxmlformats.org/officeDocument/2006/relationships/tags" Target="../tags/tag15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3.xml"/><Relationship Id="rId2" Type="http://schemas.openxmlformats.org/officeDocument/2006/relationships/image" Target="../media/image17.png"/><Relationship Id="rId1" Type="http://schemas.openxmlformats.org/officeDocument/2006/relationships/tags" Target="../tags/tag15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5.xml"/><Relationship Id="rId2" Type="http://schemas.openxmlformats.org/officeDocument/2006/relationships/image" Target="../media/image18.png"/><Relationship Id="rId1" Type="http://schemas.openxmlformats.org/officeDocument/2006/relationships/tags" Target="../tags/tag15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4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0.xml"/><Relationship Id="rId2" Type="http://schemas.openxmlformats.org/officeDocument/2006/relationships/image" Target="../media/image19.png"/><Relationship Id="rId1" Type="http://schemas.openxmlformats.org/officeDocument/2006/relationships/tags" Target="../tags/tag1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346200" y="1243330"/>
            <a:ext cx="9504045" cy="1711960"/>
          </a:xfrm>
        </p:spPr>
        <p:txBody>
          <a:bodyPr/>
          <a:lstStyle/>
          <a:p>
            <a:r>
              <a:rPr lang="en-US" altLang="zh-CN"/>
              <a:t>Animal World</a:t>
            </a:r>
            <a:endParaRPr lang="en-US" altLang="zh-CN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46200" y="2955925"/>
            <a:ext cx="9504045" cy="1330960"/>
          </a:xfrm>
        </p:spPr>
        <p:txBody>
          <a:bodyPr>
            <a:normAutofit/>
          </a:bodyPr>
          <a:lstStyle/>
          <a:p>
            <a:r>
              <a:rPr lang="en-US" altLang="zh-CN" sz="2400" b="1"/>
              <a:t>КВН по английскому языку </a:t>
            </a:r>
            <a:endParaRPr lang="en-US" altLang="zh-CN" sz="2400" b="1"/>
          </a:p>
          <a:p>
            <a:r>
              <a:rPr lang="ru-RU" dirty="0" smtClean="0">
                <a:sym typeface="+mn-ea"/>
              </a:rPr>
              <a:t>Составила: Мелешко О.Г., </a:t>
            </a:r>
            <a:endParaRPr lang="ru-RU" dirty="0" smtClean="0">
              <a:sym typeface="+mn-ea"/>
            </a:endParaRPr>
          </a:p>
          <a:p>
            <a:r>
              <a:rPr lang="ru-RU" dirty="0" smtClean="0">
                <a:sym typeface="+mn-ea"/>
              </a:rPr>
              <a:t>учитель МБОУ «Лицей «Сигма» </a:t>
            </a:r>
            <a:r>
              <a:rPr lang="ru-RU" altLang="en-US"/>
              <a:t>г. Барнаул</a:t>
            </a:r>
            <a:endParaRPr lang="ru-RU" altLang="en-US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>
                <a:latin typeface="+mj-ea"/>
                <a:ea typeface="+mj-ea"/>
              </a:rPr>
              <a:t>Contest </a:t>
            </a:r>
            <a:r>
              <a:rPr lang="ru-RU" altLang="en-US">
                <a:latin typeface="+mj-ea"/>
                <a:ea typeface="+mj-ea"/>
              </a:rPr>
              <a:t>3</a:t>
            </a:r>
            <a:endParaRPr lang="ru-RU" altLang="en-US">
              <a:latin typeface="+mj-ea"/>
              <a:ea typeface="+mj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264660" y="3340735"/>
            <a:ext cx="3674110" cy="521970"/>
          </a:xfrm>
        </p:spPr>
        <p:txBody>
          <a:bodyPr>
            <a:normAutofit fontScale="67500"/>
          </a:bodyPr>
          <a:lstStyle/>
          <a:p>
            <a:r>
              <a:rPr lang="en-US" b="1"/>
              <a:t>Find 10 animals</a:t>
            </a:r>
            <a:endParaRPr lang="en-US" b="1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77060" y="237600"/>
            <a:ext cx="11037600" cy="441964"/>
          </a:xfrm>
        </p:spPr>
        <p:txBody>
          <a:bodyPr>
            <a:noAutofit/>
          </a:bodyPr>
          <a:lstStyle/>
          <a:p>
            <a:r>
              <a:rPr lang="en-US" altLang="ru-RU" sz="4000"/>
              <a:t>Who is quicker?</a:t>
            </a:r>
            <a:endParaRPr lang="en-US" altLang="ru-RU" sz="4000"/>
          </a:p>
        </p:txBody>
      </p:sp>
      <p:pic>
        <p:nvPicPr>
          <p:cNvPr id="11" name="Content Placeholder 10" descr="pngwing.com (8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220" y="102235"/>
            <a:ext cx="6808470" cy="554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pngwing.com (8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948670" y="5822950"/>
            <a:ext cx="1084580" cy="883920"/>
          </a:xfrm>
          <a:prstGeom prst="rect">
            <a:avLst/>
          </a:prstGeom>
        </p:spPr>
      </p:pic>
      <p:pic>
        <p:nvPicPr>
          <p:cNvPr id="15" name="Content Placeholder 14" descr="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14245" y="489585"/>
            <a:ext cx="4185920" cy="5922645"/>
          </a:xfrm>
          <a:prstGeom prst="rect">
            <a:avLst/>
          </a:prstGeom>
        </p:spPr>
      </p:pic>
      <p:pic>
        <p:nvPicPr>
          <p:cNvPr id="17" name="Picture 16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570" y="448945"/>
            <a:ext cx="4147820" cy="59594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14725" y="2066290"/>
            <a:ext cx="5294630" cy="1198880"/>
          </a:xfrm>
        </p:spPr>
        <p:txBody>
          <a:bodyPr>
            <a:normAutofit fontScale="90000"/>
          </a:bodyPr>
          <a:lstStyle/>
          <a:p>
            <a:r>
              <a:rPr lang="en-US" altLang="ru-RU">
                <a:latin typeface="+mj-ea"/>
                <a:ea typeface="+mj-ea"/>
              </a:rPr>
              <a:t>Time to rest </a:t>
            </a:r>
            <a:endParaRPr lang="en-US" altLang="ru-RU">
              <a:latin typeface="+mj-ea"/>
              <a:ea typeface="+mj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264660" y="3340735"/>
            <a:ext cx="3674110" cy="521970"/>
          </a:xfrm>
        </p:spPr>
        <p:txBody>
          <a:bodyPr>
            <a:normAutofit fontScale="67500"/>
          </a:bodyPr>
          <a:lstStyle/>
          <a:p>
            <a:r>
              <a:rPr lang="en-US" altLang="zh-CN" b="1"/>
              <a:t>Let's sing and  dance!</a:t>
            </a:r>
            <a:endParaRPr lang="en-US" altLang="zh-CN" b="1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2930" y="770255"/>
            <a:ext cx="7519670" cy="872490"/>
          </a:xfrm>
        </p:spPr>
        <p:txBody>
          <a:bodyPr>
            <a:normAutofit/>
          </a:bodyPr>
          <a:lstStyle/>
          <a:p>
            <a:r>
              <a:rPr lang="en-US" altLang="zh-CN"/>
              <a:t>The Eensey Weensey Spider</a:t>
            </a:r>
            <a:endParaRPr lang="en-US" altLang="zh-CN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68020" y="1459865"/>
            <a:ext cx="5872480" cy="40932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180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CN" sz="2000"/>
              <a:t>The eensey weensey spider went up the water spout.</a:t>
            </a:r>
            <a:endParaRPr lang="en-US" altLang="zh-CN" sz="2000"/>
          </a:p>
          <a:p>
            <a:pPr marL="0" indent="0">
              <a:buNone/>
            </a:pPr>
            <a:r>
              <a:rPr lang="en-US" altLang="zh-CN" sz="2000"/>
              <a:t>Down came the rain and washed the spider out. </a:t>
            </a:r>
            <a:endParaRPr lang="en-US" altLang="zh-CN" sz="2000"/>
          </a:p>
          <a:p>
            <a:pPr marL="0" indent="0">
              <a:buNone/>
            </a:pPr>
            <a:r>
              <a:rPr lang="en-US" altLang="zh-CN" sz="2000"/>
              <a:t>Out came the sun and dried up all the rain. </a:t>
            </a:r>
            <a:endParaRPr lang="en-US" altLang="zh-CN" sz="2000"/>
          </a:p>
          <a:p>
            <a:pPr marL="0" indent="0">
              <a:buNone/>
            </a:pPr>
            <a:r>
              <a:rPr lang="en-US" altLang="zh-CN" sz="2000"/>
              <a:t>Then the eensey weensey spider went up the spout again.</a:t>
            </a:r>
            <a:endParaRPr lang="en-US" altLang="zh-CN" sz="2000"/>
          </a:p>
        </p:txBody>
      </p:sp>
      <p:pic>
        <p:nvPicPr>
          <p:cNvPr id="3" name="Content Placeholder 2" descr="pngwing.com (9)"/>
          <p:cNvPicPr>
            <a:picLocks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385685" y="611505"/>
            <a:ext cx="3996055" cy="5115560"/>
          </a:xfrm>
          <a:prstGeom prst="rect">
            <a:avLst/>
          </a:prstGeom>
        </p:spPr>
      </p:pic>
      <p:pic>
        <p:nvPicPr>
          <p:cNvPr id="6" name="06-The Eensey Weensey Spider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1545" y="5727065"/>
            <a:ext cx="495300" cy="4953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3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>
                <a:latin typeface="+mj-ea"/>
                <a:ea typeface="+mj-ea"/>
              </a:rPr>
              <a:t>Contest </a:t>
            </a:r>
            <a:r>
              <a:rPr lang="ru-RU" altLang="en-US">
                <a:latin typeface="+mj-ea"/>
                <a:ea typeface="+mj-ea"/>
              </a:rPr>
              <a:t>4</a:t>
            </a:r>
            <a:endParaRPr lang="ru-RU" altLang="en-US">
              <a:latin typeface="+mj-ea"/>
              <a:ea typeface="+mj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264660" y="3340735"/>
            <a:ext cx="3674110" cy="521970"/>
          </a:xfrm>
        </p:spPr>
        <p:txBody>
          <a:bodyPr>
            <a:normAutofit fontScale="67500"/>
          </a:bodyPr>
          <a:lstStyle/>
          <a:p>
            <a:r>
              <a:rPr lang="en-US" altLang="zh-CN" b="1"/>
              <a:t>Solve the puzzle</a:t>
            </a:r>
            <a:endParaRPr lang="en-US" altLang="zh-CN" b="1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5838190" y="1236980"/>
            <a:ext cx="5683885" cy="408305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200" b="1"/>
              <a:t>0 - </a:t>
            </a:r>
            <a:r>
              <a:rPr lang="en-US" sz="2200" b="1"/>
              <a:t>crocodile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1 - elephant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2 - fox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3 - hare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4 - frog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5 - bear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6 - cat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7 - horse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8 - giraffe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9 - spider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10 - panda</a:t>
            </a:r>
            <a:endParaRPr lang="en-US" sz="2200" b="1"/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00" b="1"/>
              <a:t>11 - duck</a:t>
            </a:r>
            <a:endParaRPr lang="en-US" sz="2200" b="1"/>
          </a:p>
        </p:txBody>
      </p:sp>
      <p:pic>
        <p:nvPicPr>
          <p:cNvPr id="9" name="Content Placeholder 8" descr="pngwing.com (11)"/>
          <p:cNvPicPr>
            <a:picLocks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0215" y="734695"/>
            <a:ext cx="5388610" cy="5388610"/>
          </a:xfrm>
          <a:prstGeom prst="rect">
            <a:avLst/>
          </a:prstGeom>
        </p:spPr>
      </p:pic>
      <p:sp>
        <p:nvSpPr>
          <p:cNvPr id="10" name="标题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7060" y="237600"/>
            <a:ext cx="11037600" cy="441964"/>
          </a:xfrm>
        </p:spPr>
        <p:txBody>
          <a:bodyPr>
            <a:noAutofit/>
          </a:bodyPr>
          <a:p>
            <a:r>
              <a:rPr lang="en-US" altLang="ru-RU" sz="4000">
                <a:solidFill>
                  <a:srgbClr val="C9091E"/>
                </a:solidFill>
              </a:rPr>
              <a:t>Who is quicker?</a:t>
            </a:r>
            <a:endParaRPr lang="en-US" altLang="ru-RU" sz="4000">
              <a:solidFill>
                <a:srgbClr val="C9091E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>
                <a:latin typeface="+mj-ea"/>
                <a:ea typeface="+mj-ea"/>
              </a:rPr>
              <a:t>Contest </a:t>
            </a:r>
            <a:r>
              <a:rPr lang="en-US" altLang="ru-RU">
                <a:latin typeface="+mj-ea"/>
                <a:ea typeface="+mj-ea"/>
              </a:rPr>
              <a:t>5</a:t>
            </a:r>
            <a:endParaRPr lang="en-US" altLang="ru-RU">
              <a:latin typeface="+mj-ea"/>
              <a:ea typeface="+mj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264660" y="3340735"/>
            <a:ext cx="3674110" cy="521970"/>
          </a:xfrm>
        </p:spPr>
        <p:txBody>
          <a:bodyPr>
            <a:normAutofit fontScale="67500"/>
          </a:bodyPr>
          <a:lstStyle/>
          <a:p>
            <a:r>
              <a:rPr lang="en-US" altLang="zh-CN" sz="2970" b="1"/>
              <a:t>Make a story</a:t>
            </a:r>
            <a:endParaRPr lang="en-US" altLang="zh-CN" b="1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Make a story about</a:t>
            </a:r>
            <a:endParaRPr lang="en-US"/>
          </a:p>
        </p:txBody>
      </p:sp>
      <p:pic>
        <p:nvPicPr>
          <p:cNvPr id="8" name="Content Placeholder 7" descr="pngwing.com (14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69925" y="1005205"/>
            <a:ext cx="5283200" cy="5283200"/>
          </a:xfrm>
          <a:prstGeom prst="rect">
            <a:avLst/>
          </a:prstGeom>
        </p:spPr>
      </p:pic>
      <p:pic>
        <p:nvPicPr>
          <p:cNvPr id="10" name="Content Placeholder 9" descr="pngwing.com (15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7375" y="323215"/>
            <a:ext cx="4032885" cy="596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89685" y="993140"/>
            <a:ext cx="9144000" cy="836295"/>
          </a:xfrm>
        </p:spPr>
        <p:txBody>
          <a:bodyPr>
            <a:normAutofit/>
          </a:bodyPr>
          <a:lstStyle/>
          <a:p>
            <a:r>
              <a:rPr lang="en-US" altLang="ru-RU" sz="4800"/>
              <a:t>Congratulations!</a:t>
            </a:r>
            <a:endParaRPr lang="en-US" altLang="ru-RU" sz="4800"/>
          </a:p>
        </p:txBody>
      </p:sp>
      <p:pic>
        <p:nvPicPr>
          <p:cNvPr id="3" name="Content Placeholder 2" descr="pngegg (3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475" y="1837055"/>
            <a:ext cx="4875530" cy="48755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410162" y="1225620"/>
            <a:ext cx="866190" cy="937890"/>
          </a:xfrm>
          <a:prstGeom prst="rect">
            <a:avLst/>
          </a:prstGeom>
        </p:spPr>
      </p:pic>
      <p:sp>
        <p:nvSpPr>
          <p:cNvPr id="34" name="TextBox 4"/>
          <p:cNvSpPr txBox="1"/>
          <p:nvPr>
            <p:custDataLst>
              <p:tags r:id="rId3"/>
            </p:custDataLst>
          </p:nvPr>
        </p:nvSpPr>
        <p:spPr>
          <a:xfrm>
            <a:off x="2435646" y="1463733"/>
            <a:ext cx="264687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have fun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410162" y="2381465"/>
            <a:ext cx="866190" cy="937890"/>
          </a:xfrm>
          <a:prstGeom prst="rect">
            <a:avLst/>
          </a:prstGeom>
        </p:spPr>
      </p:pic>
      <p:sp>
        <p:nvSpPr>
          <p:cNvPr id="35" name="TextBox 4"/>
          <p:cNvSpPr txBox="1"/>
          <p:nvPr>
            <p:custDataLst>
              <p:tags r:id="rId6"/>
            </p:custDataLst>
          </p:nvPr>
        </p:nvSpPr>
        <p:spPr>
          <a:xfrm>
            <a:off x="2435646" y="2619578"/>
            <a:ext cx="264687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repeat the words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109477" y="1225620"/>
            <a:ext cx="866190" cy="937890"/>
          </a:xfrm>
          <a:prstGeom prst="rect">
            <a:avLst/>
          </a:prstGeom>
        </p:spPr>
      </p:pic>
      <p:sp>
        <p:nvSpPr>
          <p:cNvPr id="46" name="TextBox 4"/>
          <p:cNvSpPr txBox="1"/>
          <p:nvPr>
            <p:custDataLst>
              <p:tags r:id="rId9"/>
            </p:custDataLst>
          </p:nvPr>
        </p:nvSpPr>
        <p:spPr>
          <a:xfrm>
            <a:off x="8134961" y="1463733"/>
            <a:ext cx="264687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play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screen"/>
          <a:srcRect/>
          <a:stretch>
            <a:fillRect/>
          </a:stretch>
        </p:blipFill>
        <p:spPr>
          <a:xfrm>
            <a:off x="7109477" y="2381465"/>
            <a:ext cx="866190" cy="937890"/>
          </a:xfrm>
          <a:prstGeom prst="rect">
            <a:avLst/>
          </a:prstGeom>
        </p:spPr>
      </p:pic>
      <p:sp>
        <p:nvSpPr>
          <p:cNvPr id="47" name="TextBox 4"/>
          <p:cNvSpPr txBox="1"/>
          <p:nvPr>
            <p:custDataLst>
              <p:tags r:id="rId12"/>
            </p:custDataLst>
          </p:nvPr>
        </p:nvSpPr>
        <p:spPr>
          <a:xfrm>
            <a:off x="8134961" y="2619578"/>
            <a:ext cx="264687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make stories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0" name="图片 49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1410162" y="3537311"/>
            <a:ext cx="866190" cy="937890"/>
          </a:xfrm>
          <a:prstGeom prst="rect">
            <a:avLst/>
          </a:prstGeom>
        </p:spPr>
      </p:pic>
      <p:sp>
        <p:nvSpPr>
          <p:cNvPr id="51" name="TextBox 4"/>
          <p:cNvSpPr txBox="1"/>
          <p:nvPr>
            <p:custDataLst>
              <p:tags r:id="rId14"/>
            </p:custDataLst>
          </p:nvPr>
        </p:nvSpPr>
        <p:spPr>
          <a:xfrm>
            <a:off x="2435646" y="3775424"/>
            <a:ext cx="264687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read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" name="TextBox 4"/>
          <p:cNvSpPr txBox="1"/>
          <p:nvPr>
            <p:custDataLst>
              <p:tags r:id="rId15"/>
            </p:custDataLst>
          </p:nvPr>
        </p:nvSpPr>
        <p:spPr>
          <a:xfrm>
            <a:off x="8134961" y="3775424"/>
            <a:ext cx="264687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solve puzzles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1" name="图片 20"/>
          <p:cNvPicPr/>
          <p:nvPr>
            <p:custDataLst>
              <p:tags r:id="rId16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7109477" y="3537311"/>
            <a:ext cx="866190" cy="9378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7"/>
            </p:custDataLst>
          </p:nvPr>
        </p:nvSpPr>
        <p:spPr>
          <a:xfrm>
            <a:off x="4540885" y="245745"/>
            <a:ext cx="3504565" cy="861695"/>
          </a:xfrm>
          <a:prstGeom prst="rect">
            <a:avLst/>
          </a:prstGeom>
          <a:noFill/>
        </p:spPr>
        <p:txBody>
          <a:bodyPr wrap="square" rtlCol="0">
            <a:normAutofit fontScale="80000"/>
          </a:bodyPr>
          <a:lstStyle/>
          <a:p>
            <a:pPr algn="ctr"/>
            <a:r>
              <a:rPr lang="en-US" altLang="zh-CN" sz="5000" b="1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Today we will</a:t>
            </a:r>
            <a:endParaRPr lang="en-US" altLang="zh-CN" sz="5000" b="1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Thank you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ru-RU" sz="4800"/>
              <a:t>Список использыемых ресурсов</a:t>
            </a:r>
            <a:endParaRPr lang="en-US" altLang="ru-RU" sz="4800"/>
          </a:p>
        </p:txBody>
      </p:sp>
      <p:sp>
        <p:nvSpPr>
          <p:cNvPr id="4" name="Content Placeholder 3"/>
          <p:cNvSpPr/>
          <p:nvPr>
            <p:ph idx="1"/>
          </p:nvPr>
        </p:nvSpPr>
        <p:spPr>
          <a:xfrm>
            <a:off x="669925" y="1124585"/>
            <a:ext cx="10852150" cy="5216525"/>
          </a:xfrm>
        </p:spPr>
        <p:txBody>
          <a:bodyPr>
            <a:normAutofit fontScale="90000" lnSpcReduction="10000"/>
          </a:bodyPr>
          <a:p>
            <a:pPr marL="0" indent="0">
              <a:buNone/>
            </a:pPr>
            <a:r>
              <a:rPr lang="ru-RU"/>
              <a:t>Изображение кошечки </a:t>
            </a:r>
            <a:endParaRPr lang="ru-RU"/>
          </a:p>
          <a:p>
            <a:pPr marL="0" indent="0">
              <a:buNone/>
            </a:pPr>
            <a:r>
              <a:rPr lang="ru-RU"/>
              <a:t>Brown and gray cat, Avatar Steam Cat, Smiling cute cat, white, mammal png | PNGEgg</a:t>
            </a:r>
            <a:endParaRPr lang="ru-RU"/>
          </a:p>
          <a:p>
            <a:pPr marL="0" indent="0">
              <a:buNone/>
            </a:pPr>
            <a:r>
              <a:rPr lang="ru-RU"/>
              <a:t>Изображение собачки </a:t>
            </a:r>
            <a:endParaRPr lang="ru-RU"/>
          </a:p>
          <a:p>
            <a:pPr marL="0" indent="0">
              <a:buNone/>
            </a:pPr>
            <a:r>
              <a:rPr lang="ru-RU"/>
              <a:t>#cute #pup #kawaii #tumblr #interesting #art #heart - Cute Corgi Drawings - Full Size PNG Clipart Images Download (clipartmax.com)</a:t>
            </a:r>
            <a:endParaRPr lang="ru-RU"/>
          </a:p>
          <a:p>
            <a:pPr marL="0" indent="0">
              <a:buNone/>
            </a:pPr>
            <a:r>
              <a:rPr lang="ru-RU"/>
              <a:t>Изображение фермы </a:t>
            </a:r>
            <a:endParaRPr lang="ru-RU"/>
          </a:p>
          <a:p>
            <a:pPr marL="0" indent="0">
              <a:buNone/>
            </a:pPr>
            <a:r>
              <a:rPr lang="ru-RU"/>
              <a:t>png-transparent-the-simpsons-tapped-out-bart-simpson-marge-simpson-pont-du-gard-springfield-bart-simpson-game-building-springfield-thumbnail.png (360×273) (pngwing.com) </a:t>
            </a:r>
            <a:endParaRPr lang="ru-RU"/>
          </a:p>
          <a:p>
            <a:pPr marL="0" indent="0">
              <a:buNone/>
            </a:pPr>
            <a:r>
              <a:rPr lang="ru-RU"/>
              <a:t>Изображение лес</a:t>
            </a:r>
            <a:endParaRPr lang="ru-RU"/>
          </a:p>
          <a:p>
            <a:pPr marL="0" indent="0">
              <a:buNone/>
            </a:pPr>
            <a:r>
              <a:rPr lang="ru-RU"/>
              <a:t>png-transparent-forest-forest-leaf-branch-grass-thumbnail.png (360×332) (pngwing.com)</a:t>
            </a:r>
            <a:endParaRPr lang="ru-RU"/>
          </a:p>
          <a:p>
            <a:pPr marL="0" indent="0">
              <a:buNone/>
            </a:pPr>
            <a:r>
              <a:rPr lang="ru-RU"/>
              <a:t>Изображение дом</a:t>
            </a:r>
            <a:endParaRPr lang="ru-RU"/>
          </a:p>
          <a:p>
            <a:pPr marL="0" indent="0">
              <a:buNone/>
            </a:pPr>
            <a:r>
              <a:rPr lang="ru-RU"/>
              <a:t>png-transparent-white-orange-and-yellow-house-illustration-euclidean-house-element-angle-orange-happy-birthday-vector-images.png (920×800) (pngwing.com)</a:t>
            </a:r>
            <a:endParaRPr lang="ru-RU"/>
          </a:p>
          <a:p>
            <a:pPr marL="0" indent="0">
              <a:buNone/>
            </a:pPr>
            <a:r>
              <a:rPr lang="ru-RU"/>
              <a:t>Изображение игры «Бинго»</a:t>
            </a:r>
            <a:endParaRPr lang="ru-RU"/>
          </a:p>
          <a:p>
            <a:pPr marL="0" indent="0">
              <a:buNone/>
            </a:pPr>
            <a:r>
              <a:rPr lang="ru-RU"/>
              <a:t>png-transparent-bingo-online-bingo-casino-game-lottery-lotto-game-text-easter-egg.png (920×500) (pngwing.com)</a:t>
            </a:r>
            <a:endParaRPr lang="ru-RU"/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/>
          <p:nvPr>
            <p:ph idx="1"/>
          </p:nvPr>
        </p:nvSpPr>
        <p:spPr>
          <a:xfrm>
            <a:off x="669925" y="679450"/>
            <a:ext cx="10852150" cy="5661660"/>
          </a:xfrm>
        </p:spPr>
        <p:txBody>
          <a:bodyPr>
            <a:normAutofit fontScale="70000"/>
          </a:bodyPr>
          <a:p>
            <a:pPr marL="0" indent="0">
              <a:buNone/>
            </a:pPr>
            <a:r>
              <a:rPr lang="ru-RU"/>
              <a:t>Изображение детектива</a:t>
            </a:r>
            <a:endParaRPr lang="ru-RU"/>
          </a:p>
          <a:p>
            <a:pPr marL="0" indent="0">
              <a:buNone/>
            </a:pPr>
            <a:r>
              <a:rPr lang="ru-RU"/>
              <a:t>png-transparent-detective-pikachu-pokken-tournament-pokemon-x-and-y-pokemon-sun-and-moon-pikachu-mammal-carnivoran-dog-like-mammal.png (920×750) (pngwing.com)</a:t>
            </a:r>
            <a:endParaRPr lang="ru-RU"/>
          </a:p>
          <a:p>
            <a:pPr marL="0" indent="0">
              <a:buNone/>
            </a:pPr>
            <a:r>
              <a:rPr lang="ru-RU"/>
              <a:t>Изображение паук</a:t>
            </a:r>
            <a:endParaRPr lang="ru-RU"/>
          </a:p>
          <a:p>
            <a:pPr marL="0" indent="0">
              <a:buNone/>
            </a:pPr>
            <a:r>
              <a:rPr lang="ru-RU"/>
              <a:t>png-transparent-insect-spider-purple-painted-violet.png (920×800) (pngwing.com)</a:t>
            </a:r>
            <a:endParaRPr lang="ru-RU"/>
          </a:p>
          <a:p>
            <a:pPr marL="0" indent="0">
              <a:buNone/>
            </a:pPr>
            <a:r>
              <a:rPr lang="ru-RU"/>
              <a:t>Изображение дети</a:t>
            </a:r>
            <a:endParaRPr lang="ru-RU"/>
          </a:p>
          <a:p>
            <a:pPr marL="0" indent="0">
              <a:buNone/>
            </a:pPr>
            <a:r>
              <a:rPr lang="ru-RU"/>
              <a:t>png-clipart-friendship-day-whatsapp-whatsapp-love-child.png (900×600) (pngegg.com)</a:t>
            </a:r>
            <a:endParaRPr lang="ru-RU"/>
          </a:p>
          <a:p>
            <a:pPr marL="0" indent="0">
              <a:buNone/>
            </a:pPr>
            <a:r>
              <a:rPr lang="ru-RU"/>
              <a:t>Изображение кролика</a:t>
            </a:r>
            <a:endParaRPr lang="ru-RU"/>
          </a:p>
          <a:p>
            <a:pPr marL="0" indent="0">
              <a:buNone/>
            </a:pPr>
            <a:r>
              <a:rPr lang="ru-RU"/>
              <a:t>png-transparent-rabbit-easter-bunny-european-rabbit-white-rabbit-peter-rabbit-watercolor-painting-white-mammal-thumbnail.png (360×533) (pngwing.com)</a:t>
            </a:r>
            <a:endParaRPr lang="ru-RU"/>
          </a:p>
          <a:p>
            <a:pPr marL="0" indent="0">
              <a:buNone/>
            </a:pPr>
            <a:r>
              <a:rPr lang="ru-RU"/>
              <a:t>Изображение лисы</a:t>
            </a:r>
            <a:endParaRPr lang="ru-RU"/>
          </a:p>
          <a:p>
            <a:pPr marL="0" indent="0">
              <a:buNone/>
            </a:pPr>
            <a:r>
              <a:rPr lang="ru-RU"/>
              <a:t>png-transparent-fox-illustration-drawing-animation-cartoon-fox-little-fox-mammal-cat-like-mammal-carnivoran-thumbnail.png (360×360) (pngwing.com)</a:t>
            </a:r>
            <a:endParaRPr lang="ru-RU"/>
          </a:p>
          <a:p>
            <a:pPr marL="0" indent="0">
              <a:buNone/>
            </a:pPr>
            <a:r>
              <a:rPr lang="ru-RU"/>
              <a:t>Изображение котенка и щенка </a:t>
            </a:r>
            <a:endParaRPr lang="ru-RU"/>
          </a:p>
          <a:p>
            <a:pPr marL="0" indent="0">
              <a:buNone/>
            </a:pPr>
            <a:r>
              <a:rPr lang="ru-RU"/>
              <a:t>png-clipart-dog-cat-relationship-puppy-pet-cartoon-animal-cartoon-gray-dog-and-white-cat-illustration-love-cartoon-character.png (900×900) (pngegg.com)</a:t>
            </a:r>
            <a:endParaRPr lang="ru-RU"/>
          </a:p>
          <a:p>
            <a:pPr marL="0" indent="0">
              <a:buNone/>
            </a:pPr>
            <a:r>
              <a:rPr lang="ru-RU"/>
              <a:t>Песня </a:t>
            </a:r>
            <a:endParaRPr lang="ru-RU"/>
          </a:p>
          <a:p>
            <a:pPr marL="0" indent="0">
              <a:buNone/>
            </a:pPr>
            <a:r>
              <a:rPr lang="ru-RU"/>
              <a:t>Аудиодиск «Super Simple Learning, Part 2» ПроизводительReel Picture Productions 2005 г.</a:t>
            </a:r>
            <a:endParaRPr lang="ru-RU"/>
          </a:p>
          <a:p>
            <a:pPr marL="0" indent="0">
              <a:buNone/>
            </a:pPr>
            <a:r>
              <a:rPr lang="ru-RU"/>
              <a:t>публикация – Super Simple Learning, Inc. Аудиозапись №6.</a:t>
            </a:r>
            <a:endParaRPr lang="ru-RU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4"/>
          <p:cNvSpPr txBox="1"/>
          <p:nvPr>
            <p:custDataLst>
              <p:tags r:id="rId1"/>
            </p:custDataLst>
          </p:nvPr>
        </p:nvSpPr>
        <p:spPr>
          <a:xfrm>
            <a:off x="2678430" y="5012055"/>
            <a:ext cx="1602740" cy="699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Cats</a:t>
            </a:r>
            <a:endParaRPr lang="en-US" altLang="zh-CN" sz="3600" b="1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648710" y="245745"/>
            <a:ext cx="5915660" cy="1287145"/>
          </a:xfrm>
          <a:prstGeom prst="rect">
            <a:avLst/>
          </a:prstGeom>
          <a:noFill/>
        </p:spPr>
        <p:txBody>
          <a:bodyPr wrap="square" rtlCol="0">
            <a:normAutofit fontScale="70000"/>
          </a:bodyPr>
          <a:lstStyle/>
          <a:p>
            <a:pPr algn="ctr"/>
            <a:endParaRPr lang="en-US" altLang="zh-CN" sz="2000" b="1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en-US" altLang="zh-CN" sz="5000" b="1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Let's divide into 2 teams</a:t>
            </a:r>
            <a:endParaRPr lang="en-US" altLang="zh-CN" sz="5000" b="1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425815" y="5012055"/>
            <a:ext cx="1602740" cy="69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Dogs</a:t>
            </a:r>
            <a:endParaRPr lang="en-US" altLang="zh-CN" sz="3600" b="1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" name="Picture 9" descr="pngeg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10" y="245745"/>
            <a:ext cx="5270500" cy="5270500"/>
          </a:xfrm>
          <a:prstGeom prst="rect">
            <a:avLst/>
          </a:prstGeom>
        </p:spPr>
      </p:pic>
      <p:pic>
        <p:nvPicPr>
          <p:cNvPr id="13" name="Content Placeholder 12" descr="clipart4526050"/>
          <p:cNvPicPr>
            <a:picLocks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7694930" y="1388745"/>
            <a:ext cx="3413125" cy="36233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>
                <a:latin typeface="+mj-ea"/>
                <a:ea typeface="+mj-ea"/>
              </a:rPr>
              <a:t>Contest 1</a:t>
            </a:r>
            <a:endParaRPr lang="en-US" altLang="zh-CN">
              <a:latin typeface="+mj-ea"/>
              <a:ea typeface="+mj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264660" y="3340735"/>
            <a:ext cx="3674110" cy="521970"/>
          </a:xfrm>
        </p:spPr>
        <p:txBody>
          <a:bodyPr>
            <a:normAutofit fontScale="67500"/>
          </a:bodyPr>
          <a:lstStyle/>
          <a:p>
            <a:r>
              <a:rPr lang="en-US" altLang="zh-CN" sz="2970" b="1"/>
              <a:t>Who lives...</a:t>
            </a:r>
            <a:r>
              <a:rPr lang="en-US" altLang="zh-CN" b="1"/>
              <a:t>?</a:t>
            </a:r>
            <a:endParaRPr lang="en-US" altLang="zh-CN" b="1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25" y="443230"/>
            <a:ext cx="10852150" cy="57340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/>
              <a:t>Who lives on the farm?</a:t>
            </a:r>
            <a:endParaRPr lang="en-US" altLang="zh-CN" sz="4000"/>
          </a:p>
        </p:txBody>
      </p:sp>
      <p:pic>
        <p:nvPicPr>
          <p:cNvPr id="4" name="Content Placeholder 3" descr="pngwing.com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305" y="1542415"/>
            <a:ext cx="5967730" cy="45142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sz="4000"/>
              <a:t>Who lives in the forest?</a:t>
            </a:r>
            <a:endParaRPr lang="en-US" altLang="zh-CN" sz="4000"/>
          </a:p>
        </p:txBody>
      </p:sp>
      <p:pic>
        <p:nvPicPr>
          <p:cNvPr id="7" name="Content Placeholder 6" descr="pngwing.com (5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6960" y="1147445"/>
            <a:ext cx="4531360" cy="4173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CN" sz="4000"/>
              <a:t>Who lives in the house?</a:t>
            </a:r>
            <a:endParaRPr lang="en-US" altLang="zh-CN" sz="4000"/>
          </a:p>
        </p:txBody>
      </p:sp>
      <p:pic>
        <p:nvPicPr>
          <p:cNvPr id="3" name="Content Placeholder 2" descr="pngwing.com (6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315" y="1575435"/>
            <a:ext cx="6722745" cy="49079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>
                <a:latin typeface="+mj-ea"/>
                <a:ea typeface="+mj-ea"/>
              </a:rPr>
              <a:t>Contest 2</a:t>
            </a:r>
            <a:endParaRPr lang="en-US" altLang="zh-CN">
              <a:latin typeface="+mj-ea"/>
              <a:ea typeface="+mj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264660" y="3340735"/>
            <a:ext cx="3674110" cy="521970"/>
          </a:xfrm>
        </p:spPr>
        <p:txBody>
          <a:bodyPr>
            <a:normAutofit fontScale="67500"/>
          </a:bodyPr>
          <a:lstStyle/>
          <a:p>
            <a:r>
              <a:rPr lang="en-US" altLang="zh-CN" sz="2970" b="1"/>
              <a:t>Who has...</a:t>
            </a:r>
            <a:r>
              <a:rPr lang="en-US" altLang="zh-CN" b="1"/>
              <a:t>?</a:t>
            </a:r>
            <a:endParaRPr lang="en-US" altLang="zh-CN" b="1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Who has...?</a:t>
            </a:r>
            <a:endParaRPr lang="en-US" altLang="zh-CN"/>
          </a:p>
        </p:txBody>
      </p:sp>
      <p:pic>
        <p:nvPicPr>
          <p:cNvPr id="7" name="Content Placeholder 6" descr="pngwing.com (7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2780" y="920115"/>
            <a:ext cx="6569710" cy="46926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1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654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1654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SHOW_EDIT_AREA_INDICATION" val="0"/>
  <p:tag name="KSO_WM_TEMPLATE_THUMBS_INDEX" val="1、6、7、8、10、13、15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1654"/>
</p:tagLst>
</file>

<file path=ppt/tags/tag126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1654_1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superhero"/>
</p:tagLst>
</file>

<file path=ppt/tags/tag127.xml><?xml version="1.0" encoding="utf-8"?>
<p:tagLst xmlns:p="http://schemas.openxmlformats.org/presentationml/2006/main">
  <p:tag name="KSO_WM_UNIT_ISCONTENTSTITLE" val="0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1654_1*b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Click here to add text."/>
</p:tagLst>
</file>

<file path=ppt/tags/tag128.xml><?xml version="1.0" encoding="utf-8"?>
<p:tagLst xmlns:p="http://schemas.openxmlformats.org/presentationml/2006/main">
  <p:tag name="KSO_WM_TEMPLATE_THUMBS_INDEX" val="1、6、7、8、10、13、15"/>
  <p:tag name="KSO_WM_SLIDE_ID" val="custom20201654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1654"/>
  <p:tag name="KSO_WM_SLIDE_LAYOUT" val="a_b"/>
  <p:tag name="KSO_WM_SLIDE_LAYOUT_CNT" val="1_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i*1_1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f*1_1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8"/>
  <p:tag name="KSO_WM_DIAGRAM_GROUP_CODE" val="l1-1"/>
  <p:tag name="KSO_WM_UNIT_TYPE" val="l_h_f"/>
  <p:tag name="KSO_WM_UNIT_INDEX" val="1_1_1"/>
  <p:tag name="KSO_WM_UNIT_PRESET_TEXT" val="Click here to add text.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i*1_3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f*1_3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8"/>
  <p:tag name="KSO_WM_DIAGRAM_GROUP_CODE" val="l1-1"/>
  <p:tag name="KSO_WM_UNIT_TYPE" val="l_h_f"/>
  <p:tag name="KSO_WM_UNIT_INDEX" val="1_3_1"/>
  <p:tag name="KSO_WM_UNIT_PRESET_TEXT" val="Click here to add text.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i*1_2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f*1_2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8"/>
  <p:tag name="KSO_WM_DIAGRAM_GROUP_CODE" val="l1-1"/>
  <p:tag name="KSO_WM_UNIT_TYPE" val="l_h_f"/>
  <p:tag name="KSO_WM_UNIT_INDEX" val="1_2_1"/>
  <p:tag name="KSO_WM_UNIT_PRESET_TEXT" val="Click here to add text.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i*1_4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4_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f*1_4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8"/>
  <p:tag name="KSO_WM_DIAGRAM_GROUP_CODE" val="l1-1"/>
  <p:tag name="KSO_WM_UNIT_TYPE" val="l_h_f"/>
  <p:tag name="KSO_WM_UNIT_INDEX" val="1_4_1"/>
  <p:tag name="KSO_WM_UNIT_PRESET_TEXT" val="Click here to add text.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i*1_5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5_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f*1_5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8"/>
  <p:tag name="KSO_WM_DIAGRAM_GROUP_CODE" val="l1-1"/>
  <p:tag name="KSO_WM_UNIT_TYPE" val="l_h_f"/>
  <p:tag name="KSO_WM_UNIT_INDEX" val="1_5_1"/>
  <p:tag name="KSO_WM_UNIT_PRESET_TEXT" val="Click here to add text.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f*1_6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8"/>
  <p:tag name="KSO_WM_DIAGRAM_GROUP_CODE" val="l1-1"/>
  <p:tag name="KSO_WM_UNIT_TYPE" val="l_h_f"/>
  <p:tag name="KSO_WM_UNIT_INDEX" val="1_6_1"/>
  <p:tag name="KSO_WM_UNIT_PRESET_TEXT" val="Click here to add text.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6*l_h_i*1_6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6_1"/>
</p:tagLst>
</file>

<file path=ppt/tags/tag141.xml><?xml version="1.0" encoding="utf-8"?>
<p:tagLst xmlns:p="http://schemas.openxmlformats.org/presentationml/2006/main">
  <p:tag name="KSO_WM_UNIT_ISCONTENTSTITLE" val="1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1654_5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DIAGRAM_GROUP_CODE" val="l1-1"/>
  <p:tag name="KSO_WM_UNIT_PRESET_TEXT" val="CONTENTS"/>
</p:tagLst>
</file>

<file path=ppt/tags/tag142.xml><?xml version="1.0" encoding="utf-8"?>
<p:tagLst xmlns:p="http://schemas.openxmlformats.org/presentationml/2006/main">
  <p:tag name="KSO_WM_SLIDE_ID" val="custom20201654_6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6"/>
  <p:tag name="KSO_WM_SLIDE_INDEX" val="6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1654"/>
  <p:tag name="KSO_WM_SLIDE_LAYOUT" val="a_l"/>
  <p:tag name="KSO_WM_SLIDE_LAYOUT_CNT" val="1_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2*l_h_f*1_1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8"/>
  <p:tag name="KSO_WM_DIAGRAM_GROUP_CODE" val="l1-1"/>
  <p:tag name="KSO_WM_UNIT_TYPE" val="l_h_f"/>
  <p:tag name="KSO_WM_UNIT_INDEX" val="1_1_1"/>
  <p:tag name="KSO_WM_UNIT_PRESET_TEXT" val="Click here to add text."/>
</p:tagLst>
</file>

<file path=ppt/tags/tag144.xml><?xml version="1.0" encoding="utf-8"?>
<p:tagLst xmlns:p="http://schemas.openxmlformats.org/presentationml/2006/main">
  <p:tag name="KSO_WM_UNIT_ISCONTENTSTITLE" val="1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1654_5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DIAGRAM_GROUP_CODE" val="l1-1"/>
  <p:tag name="KSO_WM_UNIT_PRESET_TEXT" val="CONTENTS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2*l_h_f*1_1_1"/>
  <p:tag name="KSO_WM_TEMPLATE_CATEGORY" val="custom"/>
  <p:tag name="KSO_WM_TEMPLATE_INDEX" val="20201654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8"/>
  <p:tag name="KSO_WM_DIAGRAM_GROUP_CODE" val="l1-1"/>
  <p:tag name="KSO_WM_UNIT_TYPE" val="l_h_f"/>
  <p:tag name="KSO_WM_UNIT_INDEX" val="1_1_1"/>
  <p:tag name="KSO_WM_UNIT_PRESET_TEXT" val="Click here to add text."/>
</p:tagLst>
</file>

<file path=ppt/tags/tag146.xml><?xml version="1.0" encoding="utf-8"?>
<p:tagLst xmlns:p="http://schemas.openxmlformats.org/presentationml/2006/main">
  <p:tag name="KSO_WM_SLIDE_ID" val="custom20201654_2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2"/>
  <p:tag name="KSO_WM_SLIDE_INDEX" val="2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1654"/>
  <p:tag name="KSO_WM_SLIDE_LAYOUT" val="a_l"/>
  <p:tag name="KSO_WM_SLIDE_LAYOUT_CNT" val="1_1"/>
</p:tagLst>
</file>

<file path=ppt/tags/tag147.xml><?xml version="1.0" encoding="utf-8"?>
<p:tagLst xmlns:p="http://schemas.openxmlformats.org/presentationml/2006/main">
  <p:tag name="KSO_WM_UNIT_ISCONTENTS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1654_7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PAPT01"/>
</p:tagLst>
</file>

<file path=ppt/tags/tag148.xml><?xml version="1.0" encoding="utf-8"?>
<p:tagLst xmlns:p="http://schemas.openxmlformats.org/presentationml/2006/main"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1654_7*b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Click here to add text."/>
</p:tagLst>
</file>

<file path=ppt/tags/tag149.xml><?xml version="1.0" encoding="utf-8"?>
<p:tagLst xmlns:p="http://schemas.openxmlformats.org/presentationml/2006/main">
  <p:tag name="KSO_WM_SLIDE_ID" val="custom20201654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1654"/>
  <p:tag name="KSO_WM_SLIDE_LAYOUT" val="a_b"/>
  <p:tag name="KSO_WM_SLIDE_LAYOUT_CNT" val="1_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12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30"/>
  <p:tag name="KSO_WM_UNIT_TYPE" val="a"/>
  <p:tag name="KSO_WM_UNIT_INDEX" val="1"/>
  <p:tag name="KSO_WM_UNIT_PRESET_TEXT" val="Click here to add to the title"/>
</p:tagLst>
</file>

<file path=ppt/tags/tag151.xml><?xml version="1.0" encoding="utf-8"?>
<p:tagLst xmlns:p="http://schemas.openxmlformats.org/presentationml/2006/main">
  <p:tag name="KSO_WM_SLIDE_ID" val="custom20201654_12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2"/>
  <p:tag name="KSO_WM_SLIDE_SIZE" val="866*434"/>
  <p:tag name="KSO_WM_SLIDE_POSITION" val="46*52"/>
  <p:tag name="KSO_WM_TAG_VERSION" val="1.0"/>
  <p:tag name="KSO_WM_BEAUTIFY_FLAG" val="#wm#"/>
  <p:tag name="KSO_WM_TEMPLATE_CATEGORY" val="custom"/>
  <p:tag name="KSO_WM_TEMPLATE_INDEX" val="20201654"/>
  <p:tag name="KSO_WM_SLIDE_LAYOUT" val="a_d_f"/>
  <p:tag name="KSO_WM_SLIDE_LAYOUT_CNT" val="1_1_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12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30"/>
  <p:tag name="KSO_WM_UNIT_TYPE" val="a"/>
  <p:tag name="KSO_WM_UNIT_INDEX" val="1"/>
  <p:tag name="KSO_WM_UNIT_PRESET_TEXT" val="Click here to add to the title"/>
</p:tagLst>
</file>

<file path=ppt/tags/tag153.xml><?xml version="1.0" encoding="utf-8"?>
<p:tagLst xmlns:p="http://schemas.openxmlformats.org/presentationml/2006/main">
  <p:tag name="KSO_WM_SLIDE_ID" val="custom20201654_12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2"/>
  <p:tag name="KSO_WM_SLIDE_SIZE" val="866*434"/>
  <p:tag name="KSO_WM_SLIDE_POSITION" val="46*52"/>
  <p:tag name="KSO_WM_TAG_VERSION" val="1.0"/>
  <p:tag name="KSO_WM_BEAUTIFY_FLAG" val="#wm#"/>
  <p:tag name="KSO_WM_TEMPLATE_CATEGORY" val="custom"/>
  <p:tag name="KSO_WM_TEMPLATE_INDEX" val="20201654"/>
  <p:tag name="KSO_WM_SLIDE_LAYOUT" val="a_d_f"/>
  <p:tag name="KSO_WM_SLIDE_LAYOUT_CNT" val="1_1_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12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30"/>
  <p:tag name="KSO_WM_UNIT_TYPE" val="a"/>
  <p:tag name="KSO_WM_UNIT_INDEX" val="1"/>
  <p:tag name="KSO_WM_UNIT_PRESET_TEXT" val="Click here to add to the title"/>
</p:tagLst>
</file>

<file path=ppt/tags/tag155.xml><?xml version="1.0" encoding="utf-8"?>
<p:tagLst xmlns:p="http://schemas.openxmlformats.org/presentationml/2006/main">
  <p:tag name="KSO_WM_SLIDE_ID" val="custom20201654_12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2"/>
  <p:tag name="KSO_WM_SLIDE_SIZE" val="866*434"/>
  <p:tag name="KSO_WM_SLIDE_POSITION" val="46*52"/>
  <p:tag name="KSO_WM_TAG_VERSION" val="1.0"/>
  <p:tag name="KSO_WM_BEAUTIFY_FLAG" val="#wm#"/>
  <p:tag name="KSO_WM_TEMPLATE_CATEGORY" val="custom"/>
  <p:tag name="KSO_WM_TEMPLATE_INDEX" val="20201654"/>
  <p:tag name="KSO_WM_SLIDE_LAYOUT" val="a_d_f"/>
  <p:tag name="KSO_WM_SLIDE_LAYOUT_CNT" val="1_1_1"/>
</p:tagLst>
</file>

<file path=ppt/tags/tag156.xml><?xml version="1.0" encoding="utf-8"?>
<p:tagLst xmlns:p="http://schemas.openxmlformats.org/presentationml/2006/main">
  <p:tag name="KSO_WM_UNIT_ISCONTENTS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1654_7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PAPT01"/>
</p:tagLst>
</file>

<file path=ppt/tags/tag157.xml><?xml version="1.0" encoding="utf-8"?>
<p:tagLst xmlns:p="http://schemas.openxmlformats.org/presentationml/2006/main"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1654_7*b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Click here to add text."/>
</p:tagLst>
</file>

<file path=ppt/tags/tag158.xml><?xml version="1.0" encoding="utf-8"?>
<p:tagLst xmlns:p="http://schemas.openxmlformats.org/presentationml/2006/main">
  <p:tag name="KSO_WM_SLIDE_ID" val="custom20201654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1654"/>
  <p:tag name="KSO_WM_SLIDE_LAYOUT" val="a_b"/>
  <p:tag name="KSO_WM_SLIDE_LAYOUT_CNT" val="1_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9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Click here to add to the title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ID" val="custom20201654_9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9"/>
  <p:tag name="KSO_WM_SLIDE_SIZE" val="758*343"/>
  <p:tag name="KSO_WM_SLIDE_POSITION" val="100*98"/>
  <p:tag name="KSO_WM_TAG_VERSION" val="1.0"/>
  <p:tag name="KSO_WM_BEAUTIFY_FLAG" val="#wm#"/>
  <p:tag name="KSO_WM_TEMPLATE_CATEGORY" val="custom"/>
  <p:tag name="KSO_WM_TEMPLATE_INDEX" val="20201654"/>
  <p:tag name="KSO_WM_SLIDE_LAYOUT" val="a_f"/>
  <p:tag name="KSO_WM_SLIDE_LAYOUT_CNT" val="1_1"/>
</p:tagLst>
</file>

<file path=ppt/tags/tag161.xml><?xml version="1.0" encoding="utf-8"?>
<p:tagLst xmlns:p="http://schemas.openxmlformats.org/presentationml/2006/main">
  <p:tag name="KSO_WM_UNIT_ISCONTENTS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1654_7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PAPT01"/>
</p:tagLst>
</file>

<file path=ppt/tags/tag162.xml><?xml version="1.0" encoding="utf-8"?>
<p:tagLst xmlns:p="http://schemas.openxmlformats.org/presentationml/2006/main"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1654_7*b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Click here to add text."/>
</p:tagLst>
</file>

<file path=ppt/tags/tag163.xml><?xml version="1.0" encoding="utf-8"?>
<p:tagLst xmlns:p="http://schemas.openxmlformats.org/presentationml/2006/main">
  <p:tag name="KSO_WM_SLIDE_ID" val="custom20201654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1654"/>
  <p:tag name="KSO_WM_SLIDE_LAYOUT" val="a_b"/>
  <p:tag name="KSO_WM_SLIDE_LAYOUT_CNT" val="1_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13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42"/>
  <p:tag name="KSO_WM_UNIT_TYPE" val="a"/>
  <p:tag name="KSO_WM_UNIT_INDEX" val="1"/>
  <p:tag name="KSO_WM_UNIT_PRESET_TEXT" val="Click here to add to the title"/>
</p:tagLst>
</file>

<file path=ppt/tags/tag165.xml><?xml version="1.0" encoding="utf-8"?>
<p:tagLst xmlns:p="http://schemas.openxmlformats.org/presentationml/2006/main">
  <p:tag name="KSO_WM_SLIDE_ID" val="custom20201654_13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3"/>
  <p:tag name="KSO_WM_SLIDE_SIZE" val="869*422"/>
  <p:tag name="KSO_WM_SLIDE_POSITION" val="45*18"/>
  <p:tag name="KSO_WM_TAG_VERSION" val="1.0"/>
  <p:tag name="KSO_WM_BEAUTIFY_FLAG" val="#wm#"/>
  <p:tag name="KSO_WM_TEMPLATE_CATEGORY" val="custom"/>
  <p:tag name="KSO_WM_TEMPLATE_INDEX" val="20201654"/>
  <p:tag name="KSO_WM_SLIDE_LAYOUT" val="a_d_f"/>
  <p:tag name="KSO_WM_SLIDE_LAYOUT_CNT" val="1_2_2"/>
</p:tagLst>
</file>

<file path=ppt/tags/tag166.xml><?xml version="1.0" encoding="utf-8"?>
<p:tagLst xmlns:p="http://schemas.openxmlformats.org/presentationml/2006/main">
  <p:tag name="KSO_WM_SLIDE_ID" val="custom20201654_13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3"/>
  <p:tag name="KSO_WM_SLIDE_SIZE" val="869*422"/>
  <p:tag name="KSO_WM_SLIDE_POSITION" val="45*18"/>
  <p:tag name="KSO_WM_TAG_VERSION" val="1.0"/>
  <p:tag name="KSO_WM_BEAUTIFY_FLAG" val="#wm#"/>
  <p:tag name="KSO_WM_TEMPLATE_CATEGORY" val="custom"/>
  <p:tag name="KSO_WM_TEMPLATE_INDEX" val="20201654"/>
  <p:tag name="KSO_WM_SLIDE_LAYOUT" val="a_d_f"/>
  <p:tag name="KSO_WM_SLIDE_LAYOUT_CNT" val="1_2_2"/>
</p:tagLst>
</file>

<file path=ppt/tags/tag167.xml><?xml version="1.0" encoding="utf-8"?>
<p:tagLst xmlns:p="http://schemas.openxmlformats.org/presentationml/2006/main">
  <p:tag name="KSO_WM_UNIT_ISCONTENTS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1654_7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PAPT01"/>
</p:tagLst>
</file>

<file path=ppt/tags/tag168.xml><?xml version="1.0" encoding="utf-8"?>
<p:tagLst xmlns:p="http://schemas.openxmlformats.org/presentationml/2006/main"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1654_7*b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Click here to add text."/>
</p:tagLst>
</file>

<file path=ppt/tags/tag169.xml><?xml version="1.0" encoding="utf-8"?>
<p:tagLst xmlns:p="http://schemas.openxmlformats.org/presentationml/2006/main">
  <p:tag name="KSO_WM_SLIDE_ID" val="custom20201654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1654"/>
  <p:tag name="KSO_WM_SLIDE_LAYOUT" val="a_b"/>
  <p:tag name="KSO_WM_SLIDE_LAYOUT_CNT" val="1_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10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UNIT_PRESET_TEXT" val="Click here to add to the title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10*f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NOCLEAR" val="0"/>
  <p:tag name="KSO_WM_UNIT_VALUE" val="216"/>
  <p:tag name="KSO_WM_UNIT_TYPE" val="f"/>
  <p:tag name="KSO_WM_UNIT_INDEX" val="1"/>
  <p:tag name="KSO_WM_UNIT_PRESET_TEXT" val="Click here to add the text, the text is the extraction of your thought, please explain the point of view succinctly.&#13;Your text is already full of words, but the information is complex and needs to be expressed in more words.&#13;If you express your views properly, you can often get twice the result with half the effort."/>
</p:tagLst>
</file>

<file path=ppt/tags/tag172.xml><?xml version="1.0" encoding="utf-8"?>
<p:tagLst xmlns:p="http://schemas.openxmlformats.org/presentationml/2006/main">
  <p:tag name="KSO_WM_SLIDE_ID" val="custom20201654_10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10"/>
  <p:tag name="KSO_WM_SLIDE_SIZE" val="866*400"/>
  <p:tag name="KSO_WM_SLIDE_POSITION" val="45*60"/>
  <p:tag name="KSO_WM_TAG_VERSION" val="1.0"/>
  <p:tag name="KSO_WM_BEAUTIFY_FLAG" val="#wm#"/>
  <p:tag name="KSO_WM_TEMPLATE_CATEGORY" val="custom"/>
  <p:tag name="KSO_WM_TEMPLATE_INDEX" val="20201654"/>
  <p:tag name="KSO_WM_SLIDE_LAYOUT" val="a_d_f"/>
  <p:tag name="KSO_WM_SLIDE_LAYOUT_CNT" val="1_1_1"/>
</p:tagLst>
</file>

<file path=ppt/tags/tag173.xml><?xml version="1.0" encoding="utf-8"?>
<p:tagLst xmlns:p="http://schemas.openxmlformats.org/presentationml/2006/main">
  <p:tag name="KSO_WM_UNIT_ISCONTENTS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1654_7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PAPT01"/>
</p:tagLst>
</file>

<file path=ppt/tags/tag174.xml><?xml version="1.0" encoding="utf-8"?>
<p:tagLst xmlns:p="http://schemas.openxmlformats.org/presentationml/2006/main"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1654_7*b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Click here to add text."/>
</p:tagLst>
</file>

<file path=ppt/tags/tag175.xml><?xml version="1.0" encoding="utf-8"?>
<p:tagLst xmlns:p="http://schemas.openxmlformats.org/presentationml/2006/main">
  <p:tag name="KSO_WM_SLIDE_ID" val="custom20201654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1654"/>
  <p:tag name="KSO_WM_SLIDE_LAYOUT" val="a_b"/>
  <p:tag name="KSO_WM_SLIDE_LAYOUT_CNT" val="1_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10*f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NOCLEAR" val="0"/>
  <p:tag name="KSO_WM_UNIT_VALUE" val="216"/>
  <p:tag name="KSO_WM_UNIT_TYPE" val="f"/>
  <p:tag name="KSO_WM_UNIT_INDEX" val="1"/>
  <p:tag name="KSO_WM_UNIT_PRESET_TEXT" val="Click here to add the text, the text is the extraction of your thought, please explain the point of view succinctly.&#13;Your text is already full of words, but the information is complex and needs to be expressed in more words.&#13;If you express your views properly, you can often get twice the result with half the effort.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13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42"/>
  <p:tag name="KSO_WM_UNIT_TYPE" val="a"/>
  <p:tag name="KSO_WM_UNIT_INDEX" val="1"/>
  <p:tag name="KSO_WM_UNIT_PRESET_TEXT" val="Click here to add to the title"/>
</p:tagLst>
</file>

<file path=ppt/tags/tag178.xml><?xml version="1.0" encoding="utf-8"?>
<p:tagLst xmlns:p="http://schemas.openxmlformats.org/presentationml/2006/main">
  <p:tag name="KSO_WM_SLIDE_ID" val="custom20201654_14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4"/>
  <p:tag name="KSO_WM_SLIDE_SIZE" val="720*329"/>
  <p:tag name="KSO_WM_SLIDE_POSITION" val="119*105"/>
  <p:tag name="KSO_WM_TAG_VERSION" val="1.0"/>
  <p:tag name="KSO_WM_BEAUTIFY_FLAG" val="#wm#"/>
  <p:tag name="KSO_WM_TEMPLATE_CATEGORY" val="custom"/>
  <p:tag name="KSO_WM_TEMPLATE_INDEX" val="20201654"/>
  <p:tag name="KSO_WM_SLIDE_LAYOUT" val="a_f"/>
  <p:tag name="KSO_WM_SLIDE_LAYOUT_CNT" val="1_1"/>
</p:tagLst>
</file>

<file path=ppt/tags/tag179.xml><?xml version="1.0" encoding="utf-8"?>
<p:tagLst xmlns:p="http://schemas.openxmlformats.org/presentationml/2006/main">
  <p:tag name="KSO_WM_UNIT_ISCONTENTSTITLE" val="0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1654_7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PAPT0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180.xml><?xml version="1.0" encoding="utf-8"?>
<p:tagLst xmlns:p="http://schemas.openxmlformats.org/presentationml/2006/main">
  <p:tag name="KSO_WM_UNIT_ISCONTENTS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1654_7*b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Click here to add text."/>
</p:tagLst>
</file>

<file path=ppt/tags/tag181.xml><?xml version="1.0" encoding="utf-8"?>
<p:tagLst xmlns:p="http://schemas.openxmlformats.org/presentationml/2006/main">
  <p:tag name="KSO_WM_SLIDE_ID" val="custom20201654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1654"/>
  <p:tag name="KSO_WM_SLIDE_LAYOUT" val="a_b"/>
  <p:tag name="KSO_WM_SLIDE_LAYOUT_CNT" val="1_1"/>
</p:tagLst>
</file>

<file path=ppt/tags/tag182.xml><?xml version="1.0" encoding="utf-8"?>
<p:tagLst xmlns:p="http://schemas.openxmlformats.org/presentationml/2006/main">
  <p:tag name="KSO_WM_SLIDE_ID" val="custom20201654_8"/>
  <p:tag name="KSO_WM_TEMPLATE_SUBCATEGORY" val="0"/>
  <p:tag name="KSO_WM_TEMPLATE_MASTER_TYPE" val="1"/>
  <p:tag name="KSO_WM_TEMPLATE_COLOR_TYPE" val="1"/>
  <p:tag name="KSO_WM_SLIDE_TYPE" val="text"/>
  <p:tag name="KSO_WM_SLIDE_SUBTYPE" val="picTxt"/>
  <p:tag name="KSO_WM_SLIDE_ITEM_CNT" val="0"/>
  <p:tag name="KSO_WM_SLIDE_INDEX" val="8"/>
  <p:tag name="KSO_WM_SLIDE_SIZE" val="864*443"/>
  <p:tag name="KSO_WM_SLIDE_POSITION" val="47*48"/>
  <p:tag name="KSO_WM_TAG_VERSION" val="1.0"/>
  <p:tag name="KSO_WM_BEAUTIFY_FLAG" val="#wm#"/>
  <p:tag name="KSO_WM_TEMPLATE_CATEGORY" val="custom"/>
  <p:tag name="KSO_WM_TEMPLATE_INDEX" val="20201654"/>
  <p:tag name="KSO_WM_SLIDE_LAYOUT" val="a_d_f"/>
  <p:tag name="KSO_WM_SLIDE_LAYOUT_CNT" val="1_1_1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14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Click here to add to the title"/>
</p:tagLst>
</file>

<file path=ppt/tags/tag184.xml><?xml version="1.0" encoding="utf-8"?>
<p:tagLst xmlns:p="http://schemas.openxmlformats.org/presentationml/2006/main">
  <p:tag name="KSO_WM_SLIDE_ID" val="custom20201654_14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4"/>
  <p:tag name="KSO_WM_SLIDE_SIZE" val="720*329"/>
  <p:tag name="KSO_WM_SLIDE_POSITION" val="119*105"/>
  <p:tag name="KSO_WM_TAG_VERSION" val="1.0"/>
  <p:tag name="KSO_WM_BEAUTIFY_FLAG" val="#wm#"/>
  <p:tag name="KSO_WM_TEMPLATE_CATEGORY" val="custom"/>
  <p:tag name="KSO_WM_TEMPLATE_INDEX" val="20201654"/>
  <p:tag name="KSO_WM_SLIDE_LAYOUT" val="a_f"/>
  <p:tag name="KSO_WM_SLIDE_LAYOUT_CNT" val="1_1"/>
</p:tagLst>
</file>

<file path=ppt/tags/tag185.xml><?xml version="1.0" encoding="utf-8"?>
<p:tagLst xmlns:p="http://schemas.openxmlformats.org/presentationml/2006/main">
  <p:tag name="KSO_WM_UNIT_ISCONTENTS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1654_15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PRESET_TEXT" val="Thank you"/>
</p:tagLst>
</file>

<file path=ppt/tags/tag186.xml><?xml version="1.0" encoding="utf-8"?>
<p:tagLst xmlns:p="http://schemas.openxmlformats.org/presentationml/2006/main">
  <p:tag name="KSO_WM_SLIDE_ID" val="custom20201654_15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1654"/>
  <p:tag name="KSO_WM_SLIDE_LAYOUT" val="a"/>
  <p:tag name="KSO_WM_SLIDE_LAYOUT_CNT" val="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654_14*a*1"/>
  <p:tag name="KSO_WM_TEMPLATE_CATEGORY" val="custom"/>
  <p:tag name="KSO_WM_TEMPLATE_INDEX" val="20201654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a"/>
  <p:tag name="KSO_WM_UNIT_INDEX" val="1"/>
  <p:tag name="KSO_WM_UNIT_PRESET_TEXT" val="Click here to add to the title"/>
</p:tagLst>
</file>

<file path=ppt/tags/tag188.xml><?xml version="1.0" encoding="utf-8"?>
<p:tagLst xmlns:p="http://schemas.openxmlformats.org/presentationml/2006/main">
  <p:tag name="KSO_WM_SLIDE_ID" val="custom20201654_14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4"/>
  <p:tag name="KSO_WM_SLIDE_SIZE" val="720*329"/>
  <p:tag name="KSO_WM_SLIDE_POSITION" val="119*105"/>
  <p:tag name="KSO_WM_TAG_VERSION" val="1.0"/>
  <p:tag name="KSO_WM_BEAUTIFY_FLAG" val="#wm#"/>
  <p:tag name="KSO_WM_TEMPLATE_CATEGORY" val="custom"/>
  <p:tag name="KSO_WM_TEMPLATE_INDEX" val="20201654"/>
  <p:tag name="KSO_WM_SLIDE_LAYOUT" val="a_f"/>
  <p:tag name="KSO_WM_SLIDE_LAYOUT_CNT" val="1_1"/>
</p:tagLst>
</file>

<file path=ppt/tags/tag189.xml><?xml version="1.0" encoding="utf-8"?>
<p:tagLst xmlns:p="http://schemas.openxmlformats.org/presentationml/2006/main">
  <p:tag name="KSO_WM_SLIDE_ID" val="custom20201654_14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4"/>
  <p:tag name="KSO_WM_SLIDE_SIZE" val="720*329"/>
  <p:tag name="KSO_WM_SLIDE_POSITION" val="119*105"/>
  <p:tag name="KSO_WM_TAG_VERSION" val="1.0"/>
  <p:tag name="KSO_WM_BEAUTIFY_FLAG" val="#wm#"/>
  <p:tag name="KSO_WM_TEMPLATE_CATEGORY" val="custom"/>
  <p:tag name="KSO_WM_TEMPLATE_INDEX" val="20201654"/>
  <p:tag name="KSO_WM_SLIDE_LAYOUT" val="a_f"/>
  <p:tag name="KSO_WM_SLIDE_LAYOUT_CNT" val="1_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1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heme/theme1.xml><?xml version="1.0" encoding="utf-8"?>
<a:theme xmlns:a="http://schemas.openxmlformats.org/drawingml/2006/main" name="Office 主题​​">
  <a:themeElements>
    <a:clrScheme name="A20201654">
      <a:dk1>
        <a:srgbClr val="000000"/>
      </a:dk1>
      <a:lt1>
        <a:srgbClr val="FFFFFF"/>
      </a:lt1>
      <a:dk2>
        <a:srgbClr val="475577"/>
      </a:dk2>
      <a:lt2>
        <a:srgbClr val="57668D"/>
      </a:lt2>
      <a:accent1>
        <a:srgbClr val="ECBD5E"/>
      </a:accent1>
      <a:accent2>
        <a:srgbClr val="D3C86B"/>
      </a:accent2>
      <a:accent3>
        <a:srgbClr val="BCD476"/>
      </a:accent3>
      <a:accent4>
        <a:srgbClr val="A8E28E"/>
      </a:accent4>
      <a:accent5>
        <a:srgbClr val="8BE8A2"/>
      </a:accent5>
      <a:accent6>
        <a:srgbClr val="74EFBF"/>
      </a:accent6>
      <a:hlink>
        <a:srgbClr val="0563C1"/>
      </a:hlink>
      <a:folHlink>
        <a:srgbClr val="954D72"/>
      </a:folHlink>
    </a:clrScheme>
    <a:fontScheme name="自定义 2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20201654">
    <a:dk1>
      <a:srgbClr val="000000"/>
    </a:dk1>
    <a:lt1>
      <a:srgbClr val="FFFFFF"/>
    </a:lt1>
    <a:dk2>
      <a:srgbClr val="475577"/>
    </a:dk2>
    <a:lt2>
      <a:srgbClr val="57668D"/>
    </a:lt2>
    <a:accent1>
      <a:srgbClr val="ECBD5E"/>
    </a:accent1>
    <a:accent2>
      <a:srgbClr val="D3C86B"/>
    </a:accent2>
    <a:accent3>
      <a:srgbClr val="BCD476"/>
    </a:accent3>
    <a:accent4>
      <a:srgbClr val="A8E28E"/>
    </a:accent4>
    <a:accent5>
      <a:srgbClr val="8BE8A2"/>
    </a:accent5>
    <a:accent6>
      <a:srgbClr val="74EFBF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A20201654">
    <a:dk1>
      <a:srgbClr val="000000"/>
    </a:dk1>
    <a:lt1>
      <a:srgbClr val="FFFFFF"/>
    </a:lt1>
    <a:dk2>
      <a:srgbClr val="475577"/>
    </a:dk2>
    <a:lt2>
      <a:srgbClr val="57668D"/>
    </a:lt2>
    <a:accent1>
      <a:srgbClr val="ECBD5E"/>
    </a:accent1>
    <a:accent2>
      <a:srgbClr val="D3C86B"/>
    </a:accent2>
    <a:accent3>
      <a:srgbClr val="BCD476"/>
    </a:accent3>
    <a:accent4>
      <a:srgbClr val="A8E28E"/>
    </a:accent4>
    <a:accent5>
      <a:srgbClr val="8BE8A2"/>
    </a:accent5>
    <a:accent6>
      <a:srgbClr val="74EFBF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A20201654">
    <a:dk1>
      <a:srgbClr val="000000"/>
    </a:dk1>
    <a:lt1>
      <a:srgbClr val="FFFFFF"/>
    </a:lt1>
    <a:dk2>
      <a:srgbClr val="475577"/>
    </a:dk2>
    <a:lt2>
      <a:srgbClr val="57668D"/>
    </a:lt2>
    <a:accent1>
      <a:srgbClr val="ECBD5E"/>
    </a:accent1>
    <a:accent2>
      <a:srgbClr val="D3C86B"/>
    </a:accent2>
    <a:accent3>
      <a:srgbClr val="BCD476"/>
    </a:accent3>
    <a:accent4>
      <a:srgbClr val="A8E28E"/>
    </a:accent4>
    <a:accent5>
      <a:srgbClr val="8BE8A2"/>
    </a:accent5>
    <a:accent6>
      <a:srgbClr val="74EFBF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A20201654">
    <a:dk1>
      <a:srgbClr val="000000"/>
    </a:dk1>
    <a:lt1>
      <a:srgbClr val="FFFFFF"/>
    </a:lt1>
    <a:dk2>
      <a:srgbClr val="475577"/>
    </a:dk2>
    <a:lt2>
      <a:srgbClr val="57668D"/>
    </a:lt2>
    <a:accent1>
      <a:srgbClr val="ECBD5E"/>
    </a:accent1>
    <a:accent2>
      <a:srgbClr val="D3C86B"/>
    </a:accent2>
    <a:accent3>
      <a:srgbClr val="BCD476"/>
    </a:accent3>
    <a:accent4>
      <a:srgbClr val="A8E28E"/>
    </a:accent4>
    <a:accent5>
      <a:srgbClr val="8BE8A2"/>
    </a:accent5>
    <a:accent6>
      <a:srgbClr val="74EFBF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A20201654">
    <a:dk1>
      <a:srgbClr val="000000"/>
    </a:dk1>
    <a:lt1>
      <a:srgbClr val="FFFFFF"/>
    </a:lt1>
    <a:dk2>
      <a:srgbClr val="475577"/>
    </a:dk2>
    <a:lt2>
      <a:srgbClr val="57668D"/>
    </a:lt2>
    <a:accent1>
      <a:srgbClr val="ECBD5E"/>
    </a:accent1>
    <a:accent2>
      <a:srgbClr val="D3C86B"/>
    </a:accent2>
    <a:accent3>
      <a:srgbClr val="BCD476"/>
    </a:accent3>
    <a:accent4>
      <a:srgbClr val="A8E28E"/>
    </a:accent4>
    <a:accent5>
      <a:srgbClr val="8BE8A2"/>
    </a:accent5>
    <a:accent6>
      <a:srgbClr val="74EFBF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A20201654">
    <a:dk1>
      <a:srgbClr val="000000"/>
    </a:dk1>
    <a:lt1>
      <a:srgbClr val="FFFFFF"/>
    </a:lt1>
    <a:dk2>
      <a:srgbClr val="475577"/>
    </a:dk2>
    <a:lt2>
      <a:srgbClr val="57668D"/>
    </a:lt2>
    <a:accent1>
      <a:srgbClr val="ECBD5E"/>
    </a:accent1>
    <a:accent2>
      <a:srgbClr val="D3C86B"/>
    </a:accent2>
    <a:accent3>
      <a:srgbClr val="BCD476"/>
    </a:accent3>
    <a:accent4>
      <a:srgbClr val="A8E28E"/>
    </a:accent4>
    <a:accent5>
      <a:srgbClr val="8BE8A2"/>
    </a:accent5>
    <a:accent6>
      <a:srgbClr val="74EFBF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A20201654">
    <a:dk1>
      <a:srgbClr val="000000"/>
    </a:dk1>
    <a:lt1>
      <a:srgbClr val="FFFFFF"/>
    </a:lt1>
    <a:dk2>
      <a:srgbClr val="475577"/>
    </a:dk2>
    <a:lt2>
      <a:srgbClr val="57668D"/>
    </a:lt2>
    <a:accent1>
      <a:srgbClr val="ECBD5E"/>
    </a:accent1>
    <a:accent2>
      <a:srgbClr val="D3C86B"/>
    </a:accent2>
    <a:accent3>
      <a:srgbClr val="BCD476"/>
    </a:accent3>
    <a:accent4>
      <a:srgbClr val="A8E28E"/>
    </a:accent4>
    <a:accent5>
      <a:srgbClr val="8BE8A2"/>
    </a:accent5>
    <a:accent6>
      <a:srgbClr val="74EFBF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A20201654">
    <a:dk1>
      <a:srgbClr val="000000"/>
    </a:dk1>
    <a:lt1>
      <a:srgbClr val="FFFFFF"/>
    </a:lt1>
    <a:dk2>
      <a:srgbClr val="475577"/>
    </a:dk2>
    <a:lt2>
      <a:srgbClr val="57668D"/>
    </a:lt2>
    <a:accent1>
      <a:srgbClr val="ECBD5E"/>
    </a:accent1>
    <a:accent2>
      <a:srgbClr val="D3C86B"/>
    </a:accent2>
    <a:accent3>
      <a:srgbClr val="BCD476"/>
    </a:accent3>
    <a:accent4>
      <a:srgbClr val="A8E28E"/>
    </a:accent4>
    <a:accent5>
      <a:srgbClr val="8BE8A2"/>
    </a:accent5>
    <a:accent6>
      <a:srgbClr val="74EFBF"/>
    </a:accent6>
    <a:hlink>
      <a:srgbClr val="0563C1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A20201654">
    <a:dk1>
      <a:srgbClr val="000000"/>
    </a:dk1>
    <a:lt1>
      <a:srgbClr val="FFFFFF"/>
    </a:lt1>
    <a:dk2>
      <a:srgbClr val="475577"/>
    </a:dk2>
    <a:lt2>
      <a:srgbClr val="57668D"/>
    </a:lt2>
    <a:accent1>
      <a:srgbClr val="ECBD5E"/>
    </a:accent1>
    <a:accent2>
      <a:srgbClr val="D3C86B"/>
    </a:accent2>
    <a:accent3>
      <a:srgbClr val="BCD476"/>
    </a:accent3>
    <a:accent4>
      <a:srgbClr val="A8E28E"/>
    </a:accent4>
    <a:accent5>
      <a:srgbClr val="8BE8A2"/>
    </a:accent5>
    <a:accent6>
      <a:srgbClr val="74EFBF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2732</Words>
  <Application>WPS Presentation</Application>
  <PresentationFormat>宽屏</PresentationFormat>
  <Paragraphs>119</Paragraphs>
  <Slides>22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SimSun</vt:lpstr>
      <vt:lpstr>Wingdings</vt:lpstr>
      <vt:lpstr>幼圆</vt:lpstr>
      <vt:lpstr>Microsoft YaHei</vt:lpstr>
      <vt:lpstr/>
      <vt:lpstr>Arial Unicode MS</vt:lpstr>
      <vt:lpstr>Segoe UI</vt:lpstr>
      <vt:lpstr>Segoe Print</vt:lpstr>
      <vt:lpstr>Times New Roman</vt:lpstr>
      <vt:lpstr>Office 主题​​</vt:lpstr>
      <vt:lpstr>Animal World</vt:lpstr>
      <vt:lpstr>PowerPoint 演示文稿</vt:lpstr>
      <vt:lpstr>PowerPoint 演示文稿</vt:lpstr>
      <vt:lpstr>Contest 1</vt:lpstr>
      <vt:lpstr>Who lives on the farm?</vt:lpstr>
      <vt:lpstr>Who lives in the forest?</vt:lpstr>
      <vt:lpstr>Who lives in the house?</vt:lpstr>
      <vt:lpstr>Contest 2</vt:lpstr>
      <vt:lpstr>Who has...?</vt:lpstr>
      <vt:lpstr>Contest 3</vt:lpstr>
      <vt:lpstr>Who is quicker?</vt:lpstr>
      <vt:lpstr>PowerPoint 演示文稿</vt:lpstr>
      <vt:lpstr>Time to rest </vt:lpstr>
      <vt:lpstr>The Eensey Weensey Spider</vt:lpstr>
      <vt:lpstr>Contest 4</vt:lpstr>
      <vt:lpstr>Who is quicker?</vt:lpstr>
      <vt:lpstr>Contest 1</vt:lpstr>
      <vt:lpstr>PowerPoint 演示文稿</vt:lpstr>
      <vt:lpstr>Congratulations!</vt:lpstr>
      <vt:lpstr>Thank you</vt:lpstr>
      <vt:lpstr>Congratulations!</vt:lpstr>
      <vt:lpstr>Список использыемых ресурсов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Olesya Mel</cp:lastModifiedBy>
  <cp:revision>77</cp:revision>
  <dcterms:created xsi:type="dcterms:W3CDTF">2019-07-31T03:39:00Z</dcterms:created>
  <dcterms:modified xsi:type="dcterms:W3CDTF">2021-09-01T10:07:22Z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